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2" r:id="rId1"/>
  </p:sldMasterIdLst>
  <p:notesMasterIdLst>
    <p:notesMasterId r:id="rId27"/>
  </p:notesMasterIdLst>
  <p:sldIdLst>
    <p:sldId id="257" r:id="rId2"/>
    <p:sldId id="258" r:id="rId3"/>
    <p:sldId id="260" r:id="rId4"/>
    <p:sldId id="276" r:id="rId5"/>
    <p:sldId id="274" r:id="rId6"/>
    <p:sldId id="275" r:id="rId7"/>
    <p:sldId id="288" r:id="rId8"/>
    <p:sldId id="278" r:id="rId9"/>
    <p:sldId id="284" r:id="rId10"/>
    <p:sldId id="285" r:id="rId11"/>
    <p:sldId id="286" r:id="rId12"/>
    <p:sldId id="287" r:id="rId13"/>
    <p:sldId id="277" r:id="rId14"/>
    <p:sldId id="279" r:id="rId15"/>
    <p:sldId id="289" r:id="rId16"/>
    <p:sldId id="261" r:id="rId17"/>
    <p:sldId id="271" r:id="rId18"/>
    <p:sldId id="282" r:id="rId19"/>
    <p:sldId id="283" r:id="rId20"/>
    <p:sldId id="280" r:id="rId21"/>
    <p:sldId id="290" r:id="rId22"/>
    <p:sldId id="291" r:id="rId23"/>
    <p:sldId id="292" r:id="rId24"/>
    <p:sldId id="293" r:id="rId25"/>
    <p:sldId id="281" r:id="rId26"/>
  </p:sldIdLst>
  <p:sldSz cx="12192000" cy="6858000"/>
  <p:notesSz cx="6858000" cy="9144000"/>
  <p:embeddedFontLst>
    <p:embeddedFont>
      <p:font typeface="仓耳玄三M W05" panose="02010600030101010101" charset="-122"/>
      <p:regular r:id="rId28"/>
    </p:embeddedFont>
    <p:embeddedFont>
      <p:font typeface="汉呈毛体书法字体" panose="02010600030101010101" charset="-122"/>
      <p:regular r:id="rId29"/>
    </p:embeddedFont>
    <p:embeddedFont>
      <p:font typeface="思源黑体 CN Heavy" panose="02010600030101010101" charset="-122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</p:embeddedFont>
    <p:embeddedFont>
      <p:font typeface="等线" panose="02010600030101010101" pitchFamily="2" charset="-122"/>
      <p:regular r:id="rId36"/>
      <p:bold r:id="rId37"/>
    </p:embeddedFont>
  </p:embeddedFontLst>
  <p:custDataLst>
    <p:tags r:id="rId3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B4B3"/>
    <a:srgbClr val="E6B8AF"/>
    <a:srgbClr val="4B4B4B"/>
    <a:srgbClr val="E3E4E0"/>
    <a:srgbClr val="E5CBC1"/>
    <a:srgbClr val="BA494B"/>
    <a:srgbClr val="D686A1"/>
    <a:srgbClr val="E6E6E6"/>
    <a:srgbClr val="CDBF97"/>
    <a:srgbClr val="8D75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643" autoAdjust="0"/>
    <p:restoredTop sz="94660"/>
  </p:normalViewPr>
  <p:slideViewPr>
    <p:cSldViewPr snapToGrid="0">
      <p:cViewPr varScale="1">
        <p:scale>
          <a:sx n="83" d="100"/>
          <a:sy n="83" d="100"/>
        </p:scale>
        <p:origin x="102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ags" Target="tags/tag1.xml"/></Relationships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77D22-AD28-43FC-8EB4-B134A7D334C3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C8EFA-96ED-4A18-B46D-8BDC030E3A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364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20ddb699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20ddb699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820ddb6998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820ddb6998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823b0ee3b6_0_8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823b0ee3b6_0_8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bd9f6f780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bd9f6f780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061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20ddb699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20ddb699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825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20ddb699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20ddb699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bd9f6f780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bd9f6f780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8bd9f6f780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8bd9f6f780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8bd9f6f780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8bd9f6f780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bd9f6f78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8bd9f6f78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bd9f6f780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bd9f6f780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0709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8bd9f6f780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8bd9f6f780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bd9f6f780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bd9f6f780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7668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3073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573767" y="4683867"/>
            <a:ext cx="7667200" cy="12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5333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None/>
              <a:defRPr sz="6933">
                <a:solidFill>
                  <a:srgbClr val="1A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42727" y="5610028"/>
            <a:ext cx="4386400" cy="5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2800"/>
              <a:buNone/>
              <a:defRPr sz="3733">
                <a:solidFill>
                  <a:srgbClr val="1A1919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312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950967" y="2120000"/>
            <a:ext cx="102900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Oswald"/>
              <a:buNone/>
              <a:defRPr sz="16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950967" y="4812800"/>
            <a:ext cx="10290000" cy="5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  <a:defRPr sz="2133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●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400"/>
              <a:buFont typeface="Roboto"/>
              <a:buChar char="■"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0" name="Google Shape;60;p11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0403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18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Table of conten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13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86013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 and subtitle">
    <p:bg>
      <p:bgPr>
        <a:solidFill>
          <a:srgbClr val="E3E4E0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10834100" y="0"/>
            <a:ext cx="1358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2056600" y="2863476"/>
            <a:ext cx="8078800" cy="15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933">
                <a:solidFill>
                  <a:srgbClr val="1A191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14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6427300" y="4497888"/>
            <a:ext cx="31348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533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800"/>
              <a:buNone/>
              <a:defRPr sz="2400">
                <a:solidFill>
                  <a:srgbClr val="8E9C9B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12054800" y="200"/>
            <a:ext cx="137200" cy="68580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9721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1286933" y="2166224"/>
            <a:ext cx="2622400" cy="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2"/>
          </p:nvPr>
        </p:nvSpPr>
        <p:spPr>
          <a:xfrm>
            <a:off x="1286917" y="2604624"/>
            <a:ext cx="2622400" cy="1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3"/>
          </p:nvPr>
        </p:nvSpPr>
        <p:spPr>
          <a:xfrm>
            <a:off x="4804185" y="4271481"/>
            <a:ext cx="2622400" cy="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subTitle" idx="4"/>
          </p:nvPr>
        </p:nvSpPr>
        <p:spPr>
          <a:xfrm>
            <a:off x="4804185" y="4709281"/>
            <a:ext cx="2622400" cy="1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5"/>
          </p:nvPr>
        </p:nvSpPr>
        <p:spPr>
          <a:xfrm>
            <a:off x="8251692" y="2166224"/>
            <a:ext cx="2622400" cy="5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6"/>
          </p:nvPr>
        </p:nvSpPr>
        <p:spPr>
          <a:xfrm>
            <a:off x="8251675" y="2604391"/>
            <a:ext cx="2622400" cy="1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15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7590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1119667" y="2001033"/>
            <a:ext cx="5062000" cy="41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ctrTitle"/>
          </p:nvPr>
        </p:nvSpPr>
        <p:spPr>
          <a:xfrm>
            <a:off x="1104468" y="707033"/>
            <a:ext cx="101364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2"/>
          </p:nvPr>
        </p:nvSpPr>
        <p:spPr>
          <a:xfrm>
            <a:off x="6321300" y="719333"/>
            <a:ext cx="4922400" cy="54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●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Montserrat"/>
              <a:buChar char="○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1A1A1A"/>
              </a:buClr>
              <a:buSzPts val="1400"/>
              <a:buFont typeface="Montserrat"/>
              <a:buChar char="■"/>
              <a:defRPr sz="1600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572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/>
          <p:nvPr/>
        </p:nvSpPr>
        <p:spPr>
          <a:xfrm>
            <a:off x="0" y="0"/>
            <a:ext cx="950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 idx="2" hasCustomPrompt="1"/>
          </p:nvPr>
        </p:nvSpPr>
        <p:spPr>
          <a:xfrm>
            <a:off x="5326313" y="1482729"/>
            <a:ext cx="836000" cy="7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24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1"/>
          </p:nvPr>
        </p:nvSpPr>
        <p:spPr>
          <a:xfrm>
            <a:off x="6196600" y="1552433"/>
            <a:ext cx="180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3"/>
          </p:nvPr>
        </p:nvSpPr>
        <p:spPr>
          <a:xfrm>
            <a:off x="5287092" y="2237233"/>
            <a:ext cx="26584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4" hasCustomPrompt="1"/>
          </p:nvPr>
        </p:nvSpPr>
        <p:spPr>
          <a:xfrm>
            <a:off x="8448912" y="3748863"/>
            <a:ext cx="836000" cy="7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24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5"/>
          </p:nvPr>
        </p:nvSpPr>
        <p:spPr>
          <a:xfrm>
            <a:off x="9314433" y="3818567"/>
            <a:ext cx="180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6"/>
          </p:nvPr>
        </p:nvSpPr>
        <p:spPr>
          <a:xfrm>
            <a:off x="8420641" y="4503367"/>
            <a:ext cx="26584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title" idx="7" hasCustomPrompt="1"/>
          </p:nvPr>
        </p:nvSpPr>
        <p:spPr>
          <a:xfrm>
            <a:off x="5328303" y="3748896"/>
            <a:ext cx="836000" cy="7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24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8"/>
          </p:nvPr>
        </p:nvSpPr>
        <p:spPr>
          <a:xfrm>
            <a:off x="6211833" y="3818600"/>
            <a:ext cx="180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9"/>
          </p:nvPr>
        </p:nvSpPr>
        <p:spPr>
          <a:xfrm>
            <a:off x="5303760" y="4503400"/>
            <a:ext cx="26584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title" idx="13" hasCustomPrompt="1"/>
          </p:nvPr>
        </p:nvSpPr>
        <p:spPr>
          <a:xfrm>
            <a:off x="8448912" y="1482720"/>
            <a:ext cx="836000" cy="7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24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7000"/>
              <a:buFont typeface="Oswald"/>
              <a:buNone/>
              <a:defRPr sz="93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7"/>
          <p:cNvSpPr txBox="1">
            <a:spLocks noGrp="1"/>
          </p:cNvSpPr>
          <p:nvPr>
            <p:ph type="subTitle" idx="14"/>
          </p:nvPr>
        </p:nvSpPr>
        <p:spPr>
          <a:xfrm>
            <a:off x="9314433" y="1552400"/>
            <a:ext cx="180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8E9C9B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8E9C9B"/>
              </a:buClr>
              <a:buSzPts val="18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15"/>
          </p:nvPr>
        </p:nvSpPr>
        <p:spPr>
          <a:xfrm>
            <a:off x="8410323" y="2237233"/>
            <a:ext cx="26584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9847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subTitle" idx="1"/>
          </p:nvPr>
        </p:nvSpPr>
        <p:spPr>
          <a:xfrm>
            <a:off x="1552136" y="2127684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2"/>
          </p:nvPr>
        </p:nvSpPr>
        <p:spPr>
          <a:xfrm>
            <a:off x="1117167" y="2634251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title" hasCustomPrompt="1"/>
          </p:nvPr>
        </p:nvSpPr>
        <p:spPr>
          <a:xfrm>
            <a:off x="1112401" y="2915084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5438356" y="2127684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4"/>
          </p:nvPr>
        </p:nvSpPr>
        <p:spPr>
          <a:xfrm>
            <a:off x="4987884" y="2634251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 idx="5" hasCustomPrompt="1"/>
          </p:nvPr>
        </p:nvSpPr>
        <p:spPr>
          <a:xfrm>
            <a:off x="4992239" y="2915084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6"/>
          </p:nvPr>
        </p:nvSpPr>
        <p:spPr>
          <a:xfrm>
            <a:off x="9305493" y="2127684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7"/>
          </p:nvPr>
        </p:nvSpPr>
        <p:spPr>
          <a:xfrm>
            <a:off x="8876079" y="2634251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 idx="8" hasCustomPrompt="1"/>
          </p:nvPr>
        </p:nvSpPr>
        <p:spPr>
          <a:xfrm>
            <a:off x="8849883" y="2915084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9"/>
          </p:nvPr>
        </p:nvSpPr>
        <p:spPr>
          <a:xfrm>
            <a:off x="1552136" y="4196500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13"/>
          </p:nvPr>
        </p:nvSpPr>
        <p:spPr>
          <a:xfrm>
            <a:off x="1117167" y="4703067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 idx="14" hasCustomPrompt="1"/>
          </p:nvPr>
        </p:nvSpPr>
        <p:spPr>
          <a:xfrm>
            <a:off x="1116371" y="4983900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5"/>
          </p:nvPr>
        </p:nvSpPr>
        <p:spPr>
          <a:xfrm>
            <a:off x="5429237" y="4196500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16"/>
          </p:nvPr>
        </p:nvSpPr>
        <p:spPr>
          <a:xfrm>
            <a:off x="4986972" y="4703067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17" hasCustomPrompt="1"/>
          </p:nvPr>
        </p:nvSpPr>
        <p:spPr>
          <a:xfrm>
            <a:off x="4986767" y="4983900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18"/>
          </p:nvPr>
        </p:nvSpPr>
        <p:spPr>
          <a:xfrm>
            <a:off x="9293587" y="4196500"/>
            <a:ext cx="1548800" cy="5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19"/>
          </p:nvPr>
        </p:nvSpPr>
        <p:spPr>
          <a:xfrm>
            <a:off x="8858617" y="4703067"/>
            <a:ext cx="2246400" cy="5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title" idx="20" hasCustomPrompt="1"/>
          </p:nvPr>
        </p:nvSpPr>
        <p:spPr>
          <a:xfrm>
            <a:off x="8858615" y="4983900"/>
            <a:ext cx="1434000" cy="9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40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8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18"/>
          <p:cNvSpPr txBox="1">
            <a:spLocks noGrp="1"/>
          </p:cNvSpPr>
          <p:nvPr>
            <p:ph type="ctrTitle" idx="21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18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437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7"/>
            <a:ext cx="12192000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7"/>
            <a:ext cx="12192000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>
            <a:spLocks noGrp="1"/>
          </p:cNvSpPr>
          <p:nvPr>
            <p:ph type="ctrTitle"/>
          </p:nvPr>
        </p:nvSpPr>
        <p:spPr>
          <a:xfrm>
            <a:off x="950967" y="3122567"/>
            <a:ext cx="2998000" cy="3016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2" name="Google Shape;142;p19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6108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20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7" name="Google Shape;147;p20"/>
          <p:cNvSpPr/>
          <p:nvPr/>
        </p:nvSpPr>
        <p:spPr>
          <a:xfrm>
            <a:off x="1200167" y="6124400"/>
            <a:ext cx="109952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8" name="Google Shape;148;p20"/>
          <p:cNvSpPr/>
          <p:nvPr/>
        </p:nvSpPr>
        <p:spPr>
          <a:xfrm rot="5400000">
            <a:off x="10111900" y="4821167"/>
            <a:ext cx="3343200" cy="23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6495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125903" y="398592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33631" y="5041800"/>
            <a:ext cx="2399600" cy="10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258233" y="2263500"/>
            <a:ext cx="1734400" cy="17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6667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9026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/>
          <p:nvPr/>
        </p:nvSpPr>
        <p:spPr>
          <a:xfrm rot="10800000">
            <a:off x="10972800" y="267"/>
            <a:ext cx="1219200" cy="46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1" name="Google Shape;151;p21"/>
          <p:cNvSpPr/>
          <p:nvPr/>
        </p:nvSpPr>
        <p:spPr>
          <a:xfrm rot="-5399599">
            <a:off x="8458100" y="3316633"/>
            <a:ext cx="68648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2" name="Google Shape;152;p21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21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7332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/>
          <p:nvPr/>
        </p:nvSpPr>
        <p:spPr>
          <a:xfrm rot="5400000">
            <a:off x="-1776867" y="4500300"/>
            <a:ext cx="4479600" cy="24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22"/>
          <p:cNvSpPr/>
          <p:nvPr/>
        </p:nvSpPr>
        <p:spPr>
          <a:xfrm>
            <a:off x="234467" y="5910200"/>
            <a:ext cx="456800" cy="456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22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22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0364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/>
          <p:nvPr/>
        </p:nvSpPr>
        <p:spPr>
          <a:xfrm>
            <a:off x="149267" y="5488267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3" name="Google Shape;163;p23"/>
          <p:cNvSpPr/>
          <p:nvPr/>
        </p:nvSpPr>
        <p:spPr>
          <a:xfrm>
            <a:off x="785880" y="5373955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23"/>
          <p:cNvSpPr/>
          <p:nvPr/>
        </p:nvSpPr>
        <p:spPr>
          <a:xfrm rot="5400000">
            <a:off x="10432600" y="3469233"/>
            <a:ext cx="3293600" cy="22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23"/>
          <p:cNvSpPr/>
          <p:nvPr/>
        </p:nvSpPr>
        <p:spPr>
          <a:xfrm>
            <a:off x="11668400" y="3167267"/>
            <a:ext cx="523600" cy="52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6" name="Google Shape;166;p23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7" name="Google Shape;167;p23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9375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 userDrawn="1">
  <p:cSld name="Title and one column 2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>
            <a:off x="6740833" y="0"/>
            <a:ext cx="5451200" cy="47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6" name="Google Shape;176;p24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2893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3">
  <p:cSld name="Title and one column 3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/>
          <p:nvPr/>
        </p:nvSpPr>
        <p:spPr>
          <a:xfrm>
            <a:off x="9151700" y="0"/>
            <a:ext cx="3073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9" name="Google Shape;179;p25"/>
          <p:cNvSpPr txBox="1">
            <a:spLocks noGrp="1"/>
          </p:cNvSpPr>
          <p:nvPr>
            <p:ph type="body" idx="1"/>
          </p:nvPr>
        </p:nvSpPr>
        <p:spPr>
          <a:xfrm>
            <a:off x="1131932" y="2613400"/>
            <a:ext cx="3824400" cy="1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40256" rtl="0">
              <a:spcBef>
                <a:spcPts val="2133"/>
              </a:spcBef>
              <a:spcAft>
                <a:spcPts val="0"/>
              </a:spcAft>
              <a:buClr>
                <a:srgbClr val="494848"/>
              </a:buClr>
              <a:buSzPts val="16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ctrTitle"/>
          </p:nvPr>
        </p:nvSpPr>
        <p:spPr>
          <a:xfrm>
            <a:off x="1104468" y="707033"/>
            <a:ext cx="101364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1" name="Google Shape;181;p25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25"/>
          <p:cNvSpPr/>
          <p:nvPr/>
        </p:nvSpPr>
        <p:spPr>
          <a:xfrm>
            <a:off x="1256313" y="60230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70114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4">
  <p:cSld name="Title and one column 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/>
          <p:nvPr/>
        </p:nvSpPr>
        <p:spPr>
          <a:xfrm rot="5400000">
            <a:off x="8238200" y="2904533"/>
            <a:ext cx="5734800" cy="2172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26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6" name="Google Shape;186;p26"/>
          <p:cNvSpPr txBox="1">
            <a:spLocks noGrp="1"/>
          </p:cNvSpPr>
          <p:nvPr>
            <p:ph type="body" idx="1"/>
          </p:nvPr>
        </p:nvSpPr>
        <p:spPr>
          <a:xfrm>
            <a:off x="953333" y="2211751"/>
            <a:ext cx="6478000" cy="29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40256" rtl="0">
              <a:spcBef>
                <a:spcPts val="2133"/>
              </a:spcBef>
              <a:spcAft>
                <a:spcPts val="0"/>
              </a:spcAft>
              <a:buClr>
                <a:srgbClr val="494848"/>
              </a:buClr>
              <a:buSzPts val="16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7" name="Google Shape;187;p26"/>
          <p:cNvSpPr txBox="1">
            <a:spLocks noGrp="1"/>
          </p:cNvSpPr>
          <p:nvPr>
            <p:ph type="ctrTitle"/>
          </p:nvPr>
        </p:nvSpPr>
        <p:spPr>
          <a:xfrm>
            <a:off x="1104468" y="707033"/>
            <a:ext cx="101364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03924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/>
          <p:nvPr/>
        </p:nvSpPr>
        <p:spPr>
          <a:xfrm>
            <a:off x="155533" y="2600600"/>
            <a:ext cx="610400" cy="1656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7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2" name="Google Shape;192;p27"/>
          <p:cNvSpPr/>
          <p:nvPr/>
        </p:nvSpPr>
        <p:spPr>
          <a:xfrm>
            <a:off x="392133" y="3429000"/>
            <a:ext cx="137200" cy="3429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27"/>
          <p:cNvSpPr/>
          <p:nvPr/>
        </p:nvSpPr>
        <p:spPr>
          <a:xfrm>
            <a:off x="10865033" y="5762667"/>
            <a:ext cx="752000" cy="75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61529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/>
          <p:nvPr/>
        </p:nvSpPr>
        <p:spPr>
          <a:xfrm>
            <a:off x="9267300" y="0"/>
            <a:ext cx="29248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6" name="Google Shape;196;p28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8"/>
          <p:cNvSpPr/>
          <p:nvPr/>
        </p:nvSpPr>
        <p:spPr>
          <a:xfrm rot="-5400000">
            <a:off x="9457833" y="4225200"/>
            <a:ext cx="137200" cy="3429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8" name="Google Shape;198;p28"/>
          <p:cNvSpPr/>
          <p:nvPr/>
        </p:nvSpPr>
        <p:spPr>
          <a:xfrm>
            <a:off x="548567" y="2139400"/>
            <a:ext cx="402400" cy="257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7420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/>
          <p:nvPr/>
        </p:nvSpPr>
        <p:spPr>
          <a:xfrm>
            <a:off x="0" y="6395667"/>
            <a:ext cx="8625200" cy="46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9"/>
          <p:cNvSpPr/>
          <p:nvPr/>
        </p:nvSpPr>
        <p:spPr>
          <a:xfrm>
            <a:off x="10909447" y="5907467"/>
            <a:ext cx="230800" cy="231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2" name="Google Shape;202;p29"/>
          <p:cNvSpPr/>
          <p:nvPr/>
        </p:nvSpPr>
        <p:spPr>
          <a:xfrm>
            <a:off x="10909447" y="12265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3" name="Google Shape;203;p29"/>
          <p:cNvSpPr/>
          <p:nvPr/>
        </p:nvSpPr>
        <p:spPr>
          <a:xfrm>
            <a:off x="11140233" y="5155467"/>
            <a:ext cx="752000" cy="7520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043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/>
          <p:nvPr/>
        </p:nvSpPr>
        <p:spPr>
          <a:xfrm>
            <a:off x="11026733" y="0"/>
            <a:ext cx="1165200" cy="68580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6" name="Google Shape;206;p30"/>
          <p:cNvSpPr/>
          <p:nvPr/>
        </p:nvSpPr>
        <p:spPr>
          <a:xfrm>
            <a:off x="378233" y="5386667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7" name="Google Shape;207;p30"/>
          <p:cNvSpPr/>
          <p:nvPr/>
        </p:nvSpPr>
        <p:spPr>
          <a:xfrm>
            <a:off x="480967" y="4918767"/>
            <a:ext cx="230800" cy="825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8" name="Google Shape;208;p30"/>
          <p:cNvSpPr/>
          <p:nvPr/>
        </p:nvSpPr>
        <p:spPr>
          <a:xfrm>
            <a:off x="10909447" y="12265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30"/>
          <p:cNvSpPr/>
          <p:nvPr/>
        </p:nvSpPr>
        <p:spPr>
          <a:xfrm>
            <a:off x="8300113" y="6023067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2398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8415133" y="0"/>
            <a:ext cx="3776800" cy="68580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>
            <a:off x="1117400" y="2487384"/>
            <a:ext cx="4832800" cy="18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" name="Google Shape;23;p4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" name="Google Shape;24;p4"/>
          <p:cNvSpPr/>
          <p:nvPr/>
        </p:nvSpPr>
        <p:spPr>
          <a:xfrm>
            <a:off x="365400" y="5819833"/>
            <a:ext cx="752000" cy="7520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4"/>
          <p:cNvSpPr/>
          <p:nvPr/>
        </p:nvSpPr>
        <p:spPr>
          <a:xfrm>
            <a:off x="365413" y="6340633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6689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8377033" y="1128133"/>
            <a:ext cx="3269600" cy="24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402743" y="2417507"/>
            <a:ext cx="14268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1387253" y="2965084"/>
            <a:ext cx="4308000" cy="15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6452151" y="3999873"/>
            <a:ext cx="14268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Oswald"/>
              <a:buNone/>
              <a:defRPr sz="2400">
                <a:solidFill>
                  <a:srgbClr val="8E9C9B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800"/>
              <a:buFont typeface="Oswald"/>
              <a:buNone/>
              <a:defRPr sz="2400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6452601" y="4547779"/>
            <a:ext cx="4475600" cy="15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 sz="1867"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rgbClr val="1A1919"/>
              </a:buClr>
              <a:buSzPts val="1400"/>
              <a:buFont typeface="Roboto"/>
              <a:buNone/>
              <a:defRPr>
                <a:solidFill>
                  <a:srgbClr val="1A191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10706247" y="1023367"/>
            <a:ext cx="230800" cy="2312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1104472" y="707037"/>
            <a:ext cx="44756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5"/>
          <p:cNvSpPr/>
          <p:nvPr/>
        </p:nvSpPr>
        <p:spPr>
          <a:xfrm>
            <a:off x="352467" y="4507467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/>
          <p:nvPr/>
        </p:nvSpPr>
        <p:spPr>
          <a:xfrm>
            <a:off x="238723" y="4767867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>
            <a:off x="67" y="6626800"/>
            <a:ext cx="12192000" cy="23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9459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 userDrawn="1"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47030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953333" y="2211751"/>
            <a:ext cx="6478000" cy="29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867">
                <a:latin typeface="Roboto"/>
                <a:ea typeface="Roboto"/>
                <a:cs typeface="Roboto"/>
                <a:sym typeface="Roboto"/>
              </a:defRPr>
            </a:lvl1pPr>
            <a:lvl2pPr marL="1219170" lvl="1" indent="-440256">
              <a:spcBef>
                <a:spcPts val="2133"/>
              </a:spcBef>
              <a:spcAft>
                <a:spcPts val="0"/>
              </a:spcAft>
              <a:buClr>
                <a:srgbClr val="494848"/>
              </a:buClr>
              <a:buSzPts val="16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ctrTitle"/>
          </p:nvPr>
        </p:nvSpPr>
        <p:spPr>
          <a:xfrm>
            <a:off x="1104468" y="707033"/>
            <a:ext cx="10136400" cy="12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4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5200"/>
              <a:buFont typeface="Oswald"/>
              <a:buNone/>
              <a:defRPr sz="6933">
                <a:solidFill>
                  <a:srgbClr val="1A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/>
          <p:nvPr/>
        </p:nvSpPr>
        <p:spPr>
          <a:xfrm>
            <a:off x="1258373" y="0"/>
            <a:ext cx="137200" cy="8148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7"/>
          <p:cNvSpPr/>
          <p:nvPr/>
        </p:nvSpPr>
        <p:spPr>
          <a:xfrm>
            <a:off x="0" y="6025584"/>
            <a:ext cx="832400" cy="83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7"/>
          <p:cNvSpPr/>
          <p:nvPr/>
        </p:nvSpPr>
        <p:spPr>
          <a:xfrm>
            <a:off x="13" y="5920216"/>
            <a:ext cx="230800" cy="231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6272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174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7850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676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6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●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○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■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●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○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■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●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94848"/>
              </a:buClr>
              <a:buSzPts val="1400"/>
              <a:buFont typeface="Roboto"/>
              <a:buChar char="○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94848"/>
              </a:buClr>
              <a:buSzPts val="1400"/>
              <a:buFont typeface="Roboto"/>
              <a:buChar char="■"/>
              <a:defRPr>
                <a:solidFill>
                  <a:srgbClr val="49484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108110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jpe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8.jpe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6" Type="http://schemas.openxmlformats.org/officeDocument/2006/relationships/image" Target="../media/image31.jpeg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image" Target="../media/image35.jpeg"/><Relationship Id="rId5" Type="http://schemas.openxmlformats.org/officeDocument/2006/relationships/image" Target="../media/image34.jpeg"/><Relationship Id="rId4" Type="http://schemas.openxmlformats.org/officeDocument/2006/relationships/image" Target="../media/image33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828F77C-E153-4561-B683-14828CFD72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Google Shape;9;p2">
            <a:extLst>
              <a:ext uri="{FF2B5EF4-FFF2-40B4-BE49-F238E27FC236}">
                <a16:creationId xmlns:a16="http://schemas.microsoft.com/office/drawing/2014/main" id="{935FCE39-601B-40C6-B9C3-C3CF77239020}"/>
              </a:ext>
            </a:extLst>
          </p:cNvPr>
          <p:cNvSpPr/>
          <p:nvPr/>
        </p:nvSpPr>
        <p:spPr>
          <a:xfrm>
            <a:off x="0" y="0"/>
            <a:ext cx="3073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5CDB2655-707E-4D0F-85E3-688E597A05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577727">
            <a:off x="7345248" y="3462297"/>
            <a:ext cx="5203604" cy="304822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D591981D-62C5-4148-8CCD-E0B4DA81D7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9262" y="614362"/>
            <a:ext cx="5203604" cy="3048220"/>
          </a:xfrm>
          <a:prstGeom prst="rect">
            <a:avLst/>
          </a:prstGeom>
        </p:spPr>
      </p:pic>
      <p:sp>
        <p:nvSpPr>
          <p:cNvPr id="226" name="Google Shape;226;p35"/>
          <p:cNvSpPr/>
          <p:nvPr/>
        </p:nvSpPr>
        <p:spPr>
          <a:xfrm>
            <a:off x="2587300" y="4363800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35"/>
          <p:cNvSpPr/>
          <p:nvPr/>
        </p:nvSpPr>
        <p:spPr>
          <a:xfrm rot="5400000">
            <a:off x="-146833" y="2498600"/>
            <a:ext cx="2195600" cy="4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22BAA0D-34AA-424B-8FF9-E69B4B9C68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74568" y="1396621"/>
            <a:ext cx="4332992" cy="4332992"/>
          </a:xfrm>
          <a:prstGeom prst="rect">
            <a:avLst/>
          </a:prstGeom>
        </p:spPr>
      </p:pic>
      <p:sp>
        <p:nvSpPr>
          <p:cNvPr id="14" name="Google Shape;1334;p30">
            <a:extLst>
              <a:ext uri="{FF2B5EF4-FFF2-40B4-BE49-F238E27FC236}">
                <a16:creationId xmlns:a16="http://schemas.microsoft.com/office/drawing/2014/main" id="{D9D44379-B2AA-4F78-BFB9-E822FFE3BF2F}"/>
              </a:ext>
            </a:extLst>
          </p:cNvPr>
          <p:cNvSpPr/>
          <p:nvPr/>
        </p:nvSpPr>
        <p:spPr>
          <a:xfrm>
            <a:off x="4301219" y="2019032"/>
            <a:ext cx="6795151" cy="1641723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latin typeface="Arial"/>
              <a:cs typeface="Arial"/>
              <a:sym typeface="Arial"/>
            </a:endParaRPr>
          </a:p>
        </p:txBody>
      </p:sp>
      <p:sp>
        <p:nvSpPr>
          <p:cNvPr id="15" name="Google Shape;1337;p30">
            <a:extLst>
              <a:ext uri="{FF2B5EF4-FFF2-40B4-BE49-F238E27FC236}">
                <a16:creationId xmlns:a16="http://schemas.microsoft.com/office/drawing/2014/main" id="{8FA576DA-116B-4F63-A645-35961D18AA05}"/>
              </a:ext>
            </a:extLst>
          </p:cNvPr>
          <p:cNvSpPr/>
          <p:nvPr/>
        </p:nvSpPr>
        <p:spPr>
          <a:xfrm rot="10800000">
            <a:off x="3926514" y="1781527"/>
            <a:ext cx="7517519" cy="2582273"/>
          </a:xfrm>
          <a:custGeom>
            <a:avLst/>
            <a:gdLst/>
            <a:ahLst/>
            <a:cxnLst/>
            <a:rect l="l" t="t" r="r" b="b"/>
            <a:pathLst>
              <a:path w="12861" h="16225" extrusionOk="0">
                <a:moveTo>
                  <a:pt x="12625" y="341"/>
                </a:moveTo>
                <a:lnTo>
                  <a:pt x="12625" y="15990"/>
                </a:lnTo>
                <a:lnTo>
                  <a:pt x="233" y="15990"/>
                </a:lnTo>
                <a:lnTo>
                  <a:pt x="233" y="2811"/>
                </a:lnTo>
                <a:lnTo>
                  <a:pt x="8945" y="2811"/>
                </a:lnTo>
                <a:cubicBezTo>
                  <a:pt x="8970" y="2811"/>
                  <a:pt x="8992" y="2804"/>
                  <a:pt x="9013" y="2789"/>
                </a:cubicBezTo>
                <a:lnTo>
                  <a:pt x="12625" y="341"/>
                </a:lnTo>
                <a:close/>
                <a:moveTo>
                  <a:pt x="12744" y="1"/>
                </a:moveTo>
                <a:cubicBezTo>
                  <a:pt x="12721" y="1"/>
                  <a:pt x="12699" y="8"/>
                  <a:pt x="12679" y="22"/>
                </a:cubicBezTo>
                <a:lnTo>
                  <a:pt x="8912" y="2575"/>
                </a:lnTo>
                <a:lnTo>
                  <a:pt x="116" y="2575"/>
                </a:lnTo>
                <a:cubicBezTo>
                  <a:pt x="51" y="2575"/>
                  <a:pt x="1" y="2630"/>
                  <a:pt x="1" y="2695"/>
                </a:cubicBezTo>
                <a:lnTo>
                  <a:pt x="1" y="16105"/>
                </a:lnTo>
                <a:cubicBezTo>
                  <a:pt x="1" y="16171"/>
                  <a:pt x="51" y="16224"/>
                  <a:pt x="116" y="16224"/>
                </a:cubicBezTo>
                <a:lnTo>
                  <a:pt x="12744" y="16224"/>
                </a:lnTo>
                <a:cubicBezTo>
                  <a:pt x="12809" y="16224"/>
                  <a:pt x="12860" y="16171"/>
                  <a:pt x="12860" y="16105"/>
                </a:cubicBezTo>
                <a:lnTo>
                  <a:pt x="12860" y="119"/>
                </a:lnTo>
                <a:cubicBezTo>
                  <a:pt x="12860" y="76"/>
                  <a:pt x="12835" y="37"/>
                  <a:pt x="12799" y="15"/>
                </a:cubicBezTo>
                <a:cubicBezTo>
                  <a:pt x="12781" y="5"/>
                  <a:pt x="12762" y="1"/>
                  <a:pt x="12744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8483397-22A9-41C8-A85C-53B6C30F20B2}"/>
              </a:ext>
            </a:extLst>
          </p:cNvPr>
          <p:cNvSpPr txBox="1"/>
          <p:nvPr/>
        </p:nvSpPr>
        <p:spPr>
          <a:xfrm>
            <a:off x="5382953" y="1947264"/>
            <a:ext cx="48653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汉呈毛体书法字体" panose="03000509000000000000" pitchFamily="65" charset="-122"/>
                <a:ea typeface="汉呈毛体书法字体" panose="03000509000000000000" pitchFamily="65" charset="-122"/>
              </a:rPr>
              <a:t>Morimoto</a:t>
            </a: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15B055E-B2AE-457F-BAFE-B52DA3C8F254}"/>
              </a:ext>
            </a:extLst>
          </p:cNvPr>
          <p:cNvSpPr txBox="1"/>
          <p:nvPr/>
        </p:nvSpPr>
        <p:spPr>
          <a:xfrm>
            <a:off x="5870272" y="4940925"/>
            <a:ext cx="3490811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</a:t>
            </a:r>
          </a:p>
        </p:txBody>
      </p:sp>
      <p:sp>
        <p:nvSpPr>
          <p:cNvPr id="22" name="ísľîḋè">
            <a:extLst>
              <a:ext uri="{FF2B5EF4-FFF2-40B4-BE49-F238E27FC236}">
                <a16:creationId xmlns:a16="http://schemas.microsoft.com/office/drawing/2014/main" id="{66A39D95-B412-4487-A237-CE5F09A72C59}"/>
              </a:ext>
            </a:extLst>
          </p:cNvPr>
          <p:cNvSpPr/>
          <p:nvPr/>
        </p:nvSpPr>
        <p:spPr>
          <a:xfrm flipV="1">
            <a:off x="5362513" y="2794174"/>
            <a:ext cx="132330" cy="1323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3" name="ïś1iďé">
            <a:extLst>
              <a:ext uri="{FF2B5EF4-FFF2-40B4-BE49-F238E27FC236}">
                <a16:creationId xmlns:a16="http://schemas.microsoft.com/office/drawing/2014/main" id="{D87DC208-06AD-461E-917C-0D874D0BC760}"/>
              </a:ext>
            </a:extLst>
          </p:cNvPr>
          <p:cNvSpPr/>
          <p:nvPr/>
        </p:nvSpPr>
        <p:spPr>
          <a:xfrm flipV="1">
            <a:off x="5168601" y="2806746"/>
            <a:ext cx="107188" cy="10718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4" name="ïṥ1iḍè">
            <a:extLst>
              <a:ext uri="{FF2B5EF4-FFF2-40B4-BE49-F238E27FC236}">
                <a16:creationId xmlns:a16="http://schemas.microsoft.com/office/drawing/2014/main" id="{E5357A0E-DB8E-43C3-B362-5BECFC18166A}"/>
              </a:ext>
            </a:extLst>
          </p:cNvPr>
          <p:cNvSpPr/>
          <p:nvPr/>
        </p:nvSpPr>
        <p:spPr>
          <a:xfrm flipV="1">
            <a:off x="5006846" y="2822825"/>
            <a:ext cx="75031" cy="7503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5" name="îSļîḑé">
            <a:extLst>
              <a:ext uri="{FF2B5EF4-FFF2-40B4-BE49-F238E27FC236}">
                <a16:creationId xmlns:a16="http://schemas.microsoft.com/office/drawing/2014/main" id="{733B99E6-FA11-4F2F-8431-A26AD08DA0A4}"/>
              </a:ext>
            </a:extLst>
          </p:cNvPr>
          <p:cNvSpPr/>
          <p:nvPr/>
        </p:nvSpPr>
        <p:spPr>
          <a:xfrm flipV="1">
            <a:off x="10191718" y="2839894"/>
            <a:ext cx="132330" cy="1323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6" name="ïSliďè">
            <a:extLst>
              <a:ext uri="{FF2B5EF4-FFF2-40B4-BE49-F238E27FC236}">
                <a16:creationId xmlns:a16="http://schemas.microsoft.com/office/drawing/2014/main" id="{E1100C79-1F2C-454A-A50D-B1484A92977E}"/>
              </a:ext>
            </a:extLst>
          </p:cNvPr>
          <p:cNvSpPr/>
          <p:nvPr/>
        </p:nvSpPr>
        <p:spPr>
          <a:xfrm flipV="1">
            <a:off x="10410772" y="2852466"/>
            <a:ext cx="107188" cy="10718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7" name="íSlïḋê">
            <a:extLst>
              <a:ext uri="{FF2B5EF4-FFF2-40B4-BE49-F238E27FC236}">
                <a16:creationId xmlns:a16="http://schemas.microsoft.com/office/drawing/2014/main" id="{71D8A11F-EACE-499F-B0C3-CBC2E41D17D8}"/>
              </a:ext>
            </a:extLst>
          </p:cNvPr>
          <p:cNvSpPr/>
          <p:nvPr/>
        </p:nvSpPr>
        <p:spPr>
          <a:xfrm flipV="1">
            <a:off x="10604687" y="2868545"/>
            <a:ext cx="75031" cy="7503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3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17E325A-C847-4529-9143-9CEA33FF6B6F}"/>
              </a:ext>
            </a:extLst>
          </p:cNvPr>
          <p:cNvSpPr txBox="1"/>
          <p:nvPr/>
        </p:nvSpPr>
        <p:spPr>
          <a:xfrm>
            <a:off x="747967" y="898613"/>
            <a:ext cx="1307939" cy="401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60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 frictionless </a:t>
            </a:r>
            <a:r>
              <a:rPr sz="600" kern="0" dirty="0" err="1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chains</a:t>
            </a:r>
            <a:r>
              <a:rPr lang="en-US" altLang="zh-CN" sz="600" kern="0" dirty="0" err="1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</a:t>
            </a:r>
            <a:endParaRPr lang="en-US" altLang="zh-CN" sz="600" kern="0" dirty="0">
              <a:solidFill>
                <a:schemeClr val="bg1"/>
              </a:solidFill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grpSp>
        <p:nvGrpSpPr>
          <p:cNvPr id="32" name="Google Shape;11;p2">
            <a:extLst>
              <a:ext uri="{FF2B5EF4-FFF2-40B4-BE49-F238E27FC236}">
                <a16:creationId xmlns:a16="http://schemas.microsoft.com/office/drawing/2014/main" id="{F635A32A-B788-4F0A-B4C8-3D49B4202CE6}"/>
              </a:ext>
            </a:extLst>
          </p:cNvPr>
          <p:cNvGrpSpPr/>
          <p:nvPr/>
        </p:nvGrpSpPr>
        <p:grpSpPr>
          <a:xfrm>
            <a:off x="524221" y="5603052"/>
            <a:ext cx="2148833" cy="866936"/>
            <a:chOff x="209990" y="186675"/>
            <a:chExt cx="1611625" cy="650202"/>
          </a:xfrm>
          <a:solidFill>
            <a:srgbClr val="E5CBC1"/>
          </a:solidFill>
        </p:grpSpPr>
        <p:sp>
          <p:nvSpPr>
            <p:cNvPr id="33" name="Google Shape;12;p2">
              <a:extLst>
                <a:ext uri="{FF2B5EF4-FFF2-40B4-BE49-F238E27FC236}">
                  <a16:creationId xmlns:a16="http://schemas.microsoft.com/office/drawing/2014/main" id="{07471B1A-0389-42DF-AC49-6BAA3052D03B}"/>
                </a:ext>
              </a:extLst>
            </p:cNvPr>
            <p:cNvSpPr/>
            <p:nvPr/>
          </p:nvSpPr>
          <p:spPr>
            <a:xfrm>
              <a:off x="20999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13;p2">
              <a:extLst>
                <a:ext uri="{FF2B5EF4-FFF2-40B4-BE49-F238E27FC236}">
                  <a16:creationId xmlns:a16="http://schemas.microsoft.com/office/drawing/2014/main" id="{50579ACC-0BDD-4BFC-BE36-B529C0920DA7}"/>
                </a:ext>
              </a:extLst>
            </p:cNvPr>
            <p:cNvSpPr/>
            <p:nvPr/>
          </p:nvSpPr>
          <p:spPr>
            <a:xfrm>
              <a:off x="50741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14;p2">
              <a:extLst>
                <a:ext uri="{FF2B5EF4-FFF2-40B4-BE49-F238E27FC236}">
                  <a16:creationId xmlns:a16="http://schemas.microsoft.com/office/drawing/2014/main" id="{A1E8CA73-3FF5-437D-8ADA-0181292F6BE7}"/>
                </a:ext>
              </a:extLst>
            </p:cNvPr>
            <p:cNvSpPr/>
            <p:nvPr/>
          </p:nvSpPr>
          <p:spPr>
            <a:xfrm>
              <a:off x="80484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15;p2">
              <a:extLst>
                <a:ext uri="{FF2B5EF4-FFF2-40B4-BE49-F238E27FC236}">
                  <a16:creationId xmlns:a16="http://schemas.microsoft.com/office/drawing/2014/main" id="{CD303C19-6AB2-4F9C-8E44-5325D92A0EC5}"/>
                </a:ext>
              </a:extLst>
            </p:cNvPr>
            <p:cNvSpPr/>
            <p:nvPr/>
          </p:nvSpPr>
          <p:spPr>
            <a:xfrm>
              <a:off x="110226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16;p2">
              <a:extLst>
                <a:ext uri="{FF2B5EF4-FFF2-40B4-BE49-F238E27FC236}">
                  <a16:creationId xmlns:a16="http://schemas.microsoft.com/office/drawing/2014/main" id="{8BF1D89D-5F93-48F3-891E-8B6DEB453A6D}"/>
                </a:ext>
              </a:extLst>
            </p:cNvPr>
            <p:cNvSpPr/>
            <p:nvPr/>
          </p:nvSpPr>
          <p:spPr>
            <a:xfrm>
              <a:off x="139969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17;p2">
              <a:extLst>
                <a:ext uri="{FF2B5EF4-FFF2-40B4-BE49-F238E27FC236}">
                  <a16:creationId xmlns:a16="http://schemas.microsoft.com/office/drawing/2014/main" id="{1464483F-1DDB-45C0-B6A6-E4F9251FE36E}"/>
                </a:ext>
              </a:extLst>
            </p:cNvPr>
            <p:cNvSpPr/>
            <p:nvPr/>
          </p:nvSpPr>
          <p:spPr>
            <a:xfrm>
              <a:off x="169711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18;p2">
              <a:extLst>
                <a:ext uri="{FF2B5EF4-FFF2-40B4-BE49-F238E27FC236}">
                  <a16:creationId xmlns:a16="http://schemas.microsoft.com/office/drawing/2014/main" id="{1F2E4576-00D0-4528-9957-96DE172AB5BE}"/>
                </a:ext>
              </a:extLst>
            </p:cNvPr>
            <p:cNvSpPr/>
            <p:nvPr/>
          </p:nvSpPr>
          <p:spPr>
            <a:xfrm>
              <a:off x="20999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19;p2">
              <a:extLst>
                <a:ext uri="{FF2B5EF4-FFF2-40B4-BE49-F238E27FC236}">
                  <a16:creationId xmlns:a16="http://schemas.microsoft.com/office/drawing/2014/main" id="{4C038BFC-191E-4206-9C77-02B3911E5A31}"/>
                </a:ext>
              </a:extLst>
            </p:cNvPr>
            <p:cNvSpPr/>
            <p:nvPr/>
          </p:nvSpPr>
          <p:spPr>
            <a:xfrm>
              <a:off x="50741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20;p2">
              <a:extLst>
                <a:ext uri="{FF2B5EF4-FFF2-40B4-BE49-F238E27FC236}">
                  <a16:creationId xmlns:a16="http://schemas.microsoft.com/office/drawing/2014/main" id="{9EEBF2B6-F3D0-4C9B-A9AF-70EFF5B2DE6A}"/>
                </a:ext>
              </a:extLst>
            </p:cNvPr>
            <p:cNvSpPr/>
            <p:nvPr/>
          </p:nvSpPr>
          <p:spPr>
            <a:xfrm>
              <a:off x="80484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21;p2">
              <a:extLst>
                <a:ext uri="{FF2B5EF4-FFF2-40B4-BE49-F238E27FC236}">
                  <a16:creationId xmlns:a16="http://schemas.microsoft.com/office/drawing/2014/main" id="{1D606120-C9F9-498F-933E-AB9751A98640}"/>
                </a:ext>
              </a:extLst>
            </p:cNvPr>
            <p:cNvSpPr/>
            <p:nvPr/>
          </p:nvSpPr>
          <p:spPr>
            <a:xfrm>
              <a:off x="110226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22;p2">
              <a:extLst>
                <a:ext uri="{FF2B5EF4-FFF2-40B4-BE49-F238E27FC236}">
                  <a16:creationId xmlns:a16="http://schemas.microsoft.com/office/drawing/2014/main" id="{C8BFB687-6B63-41F4-9FD9-A7F8DF91ABAC}"/>
                </a:ext>
              </a:extLst>
            </p:cNvPr>
            <p:cNvSpPr/>
            <p:nvPr/>
          </p:nvSpPr>
          <p:spPr>
            <a:xfrm>
              <a:off x="139969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23;p2">
              <a:extLst>
                <a:ext uri="{FF2B5EF4-FFF2-40B4-BE49-F238E27FC236}">
                  <a16:creationId xmlns:a16="http://schemas.microsoft.com/office/drawing/2014/main" id="{13A4B6F1-CCF1-4DCB-96A3-10212F72BE7C}"/>
                </a:ext>
              </a:extLst>
            </p:cNvPr>
            <p:cNvSpPr/>
            <p:nvPr/>
          </p:nvSpPr>
          <p:spPr>
            <a:xfrm>
              <a:off x="169711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24;p2">
              <a:extLst>
                <a:ext uri="{FF2B5EF4-FFF2-40B4-BE49-F238E27FC236}">
                  <a16:creationId xmlns:a16="http://schemas.microsoft.com/office/drawing/2014/main" id="{6796AF92-AB0D-436D-962E-26D066F2C030}"/>
                </a:ext>
              </a:extLst>
            </p:cNvPr>
            <p:cNvSpPr/>
            <p:nvPr/>
          </p:nvSpPr>
          <p:spPr>
            <a:xfrm>
              <a:off x="20999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25;p2">
              <a:extLst>
                <a:ext uri="{FF2B5EF4-FFF2-40B4-BE49-F238E27FC236}">
                  <a16:creationId xmlns:a16="http://schemas.microsoft.com/office/drawing/2014/main" id="{F75EE2A3-0D9F-4D4E-96AA-816BF5629427}"/>
                </a:ext>
              </a:extLst>
            </p:cNvPr>
            <p:cNvSpPr/>
            <p:nvPr/>
          </p:nvSpPr>
          <p:spPr>
            <a:xfrm>
              <a:off x="50741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26;p2">
              <a:extLst>
                <a:ext uri="{FF2B5EF4-FFF2-40B4-BE49-F238E27FC236}">
                  <a16:creationId xmlns:a16="http://schemas.microsoft.com/office/drawing/2014/main" id="{0C3BBFEB-DA85-442E-BFF4-3F02902A4016}"/>
                </a:ext>
              </a:extLst>
            </p:cNvPr>
            <p:cNvSpPr/>
            <p:nvPr/>
          </p:nvSpPr>
          <p:spPr>
            <a:xfrm>
              <a:off x="80484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27;p2">
              <a:extLst>
                <a:ext uri="{FF2B5EF4-FFF2-40B4-BE49-F238E27FC236}">
                  <a16:creationId xmlns:a16="http://schemas.microsoft.com/office/drawing/2014/main" id="{40499419-8D5F-4E02-AB10-0AFCA4B64ACC}"/>
                </a:ext>
              </a:extLst>
            </p:cNvPr>
            <p:cNvSpPr/>
            <p:nvPr/>
          </p:nvSpPr>
          <p:spPr>
            <a:xfrm>
              <a:off x="110226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28;p2">
              <a:extLst>
                <a:ext uri="{FF2B5EF4-FFF2-40B4-BE49-F238E27FC236}">
                  <a16:creationId xmlns:a16="http://schemas.microsoft.com/office/drawing/2014/main" id="{2DD4AD70-9604-4BD5-93B6-F1B78C37C1B8}"/>
                </a:ext>
              </a:extLst>
            </p:cNvPr>
            <p:cNvSpPr/>
            <p:nvPr/>
          </p:nvSpPr>
          <p:spPr>
            <a:xfrm>
              <a:off x="139969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29;p2">
              <a:extLst>
                <a:ext uri="{FF2B5EF4-FFF2-40B4-BE49-F238E27FC236}">
                  <a16:creationId xmlns:a16="http://schemas.microsoft.com/office/drawing/2014/main" id="{07EBD944-9715-45AE-B565-ED37135639BB}"/>
                </a:ext>
              </a:extLst>
            </p:cNvPr>
            <p:cNvSpPr/>
            <p:nvPr/>
          </p:nvSpPr>
          <p:spPr>
            <a:xfrm>
              <a:off x="169711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šļiďe">
            <a:extLst>
              <a:ext uri="{FF2B5EF4-FFF2-40B4-BE49-F238E27FC236}">
                <a16:creationId xmlns:a16="http://schemas.microsoft.com/office/drawing/2014/main" id="{A8ECCC38-9FC5-4953-AF48-7B2E30128EA9}"/>
              </a:ext>
            </a:extLst>
          </p:cNvPr>
          <p:cNvSpPr/>
          <p:nvPr/>
        </p:nvSpPr>
        <p:spPr>
          <a:xfrm rot="5400000">
            <a:off x="-241606" y="846379"/>
            <a:ext cx="5132023" cy="5571643"/>
          </a:xfrm>
          <a:prstGeom prst="donut">
            <a:avLst>
              <a:gd name="adj" fmla="val 21222"/>
            </a:avLst>
          </a:prstGeom>
          <a:gradFill flip="none" rotWithShape="1">
            <a:gsLst>
              <a:gs pos="57000">
                <a:schemeClr val="accent1">
                  <a:lumMod val="0"/>
                  <a:lumOff val="100000"/>
                  <a:alpha val="0"/>
                </a:schemeClr>
              </a:gs>
              <a:gs pos="100000">
                <a:schemeClr val="bg1">
                  <a:lumMod val="85000"/>
                  <a:alpha val="8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íṣḻîḓê">
            <a:extLst>
              <a:ext uri="{FF2B5EF4-FFF2-40B4-BE49-F238E27FC236}">
                <a16:creationId xmlns:a16="http://schemas.microsoft.com/office/drawing/2014/main" id="{6FB54DEA-382A-4C23-8E0D-6F44911BF3F1}"/>
              </a:ext>
            </a:extLst>
          </p:cNvPr>
          <p:cNvSpPr/>
          <p:nvPr/>
        </p:nvSpPr>
        <p:spPr>
          <a:xfrm>
            <a:off x="845136" y="1846711"/>
            <a:ext cx="3843680" cy="3843680"/>
          </a:xfrm>
          <a:prstGeom prst="ellips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76200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íṡḷïḑé">
            <a:extLst>
              <a:ext uri="{FF2B5EF4-FFF2-40B4-BE49-F238E27FC236}">
                <a16:creationId xmlns:a16="http://schemas.microsoft.com/office/drawing/2014/main" id="{5ACA56DC-BC0D-422B-85E8-8CD0381D75D3}"/>
              </a:ext>
            </a:extLst>
          </p:cNvPr>
          <p:cNvSpPr/>
          <p:nvPr/>
        </p:nvSpPr>
        <p:spPr bwMode="auto">
          <a:xfrm>
            <a:off x="4108376" y="4772632"/>
            <a:ext cx="5904915" cy="697240"/>
          </a:xfrm>
          <a:custGeom>
            <a:avLst/>
            <a:gdLst>
              <a:gd name="T0" fmla="*/ 10796 w 21593"/>
              <a:gd name="T1" fmla="*/ 10800 h 21600"/>
              <a:gd name="T2" fmla="*/ 10796 w 21593"/>
              <a:gd name="T3" fmla="*/ 10800 h 21600"/>
              <a:gd name="T4" fmla="*/ 10796 w 21593"/>
              <a:gd name="T5" fmla="*/ 10800 h 21600"/>
              <a:gd name="T6" fmla="*/ 10796 w 21593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93" h="21600">
                <a:moveTo>
                  <a:pt x="0" y="0"/>
                </a:moveTo>
                <a:lnTo>
                  <a:pt x="0" y="21600"/>
                </a:lnTo>
                <a:lnTo>
                  <a:pt x="20494" y="21480"/>
                </a:lnTo>
                <a:cubicBezTo>
                  <a:pt x="21105" y="21145"/>
                  <a:pt x="21585" y="16520"/>
                  <a:pt x="21592" y="10884"/>
                </a:cubicBezTo>
                <a:cubicBezTo>
                  <a:pt x="21600" y="5144"/>
                  <a:pt x="21117" y="356"/>
                  <a:pt x="20494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" name="iṣḷïḋê">
            <a:extLst>
              <a:ext uri="{FF2B5EF4-FFF2-40B4-BE49-F238E27FC236}">
                <a16:creationId xmlns:a16="http://schemas.microsoft.com/office/drawing/2014/main" id="{8E8B8062-2B23-4DAD-820C-14C8210DB9AA}"/>
              </a:ext>
            </a:extLst>
          </p:cNvPr>
          <p:cNvSpPr/>
          <p:nvPr/>
        </p:nvSpPr>
        <p:spPr bwMode="auto">
          <a:xfrm>
            <a:off x="3755920" y="4761252"/>
            <a:ext cx="720000" cy="7200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57150">
            <a:solidFill>
              <a:schemeClr val="bg1"/>
            </a:solidFill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" name="ïṧľíḍé">
            <a:extLst>
              <a:ext uri="{FF2B5EF4-FFF2-40B4-BE49-F238E27FC236}">
                <a16:creationId xmlns:a16="http://schemas.microsoft.com/office/drawing/2014/main" id="{A0DB9341-4246-456F-9BA5-A9D49C6DE7BE}"/>
              </a:ext>
            </a:extLst>
          </p:cNvPr>
          <p:cNvSpPr/>
          <p:nvPr/>
        </p:nvSpPr>
        <p:spPr bwMode="auto">
          <a:xfrm>
            <a:off x="3949642" y="4961339"/>
            <a:ext cx="332556" cy="319826"/>
          </a:xfrm>
          <a:custGeom>
            <a:avLst/>
            <a:gdLst>
              <a:gd name="connsiteX0" fmla="*/ 61288 w 609549"/>
              <a:gd name="connsiteY0" fmla="*/ 383285 h 586216"/>
              <a:gd name="connsiteX1" fmla="*/ 71162 w 609549"/>
              <a:gd name="connsiteY1" fmla="*/ 387101 h 586216"/>
              <a:gd name="connsiteX2" fmla="*/ 120018 w 609549"/>
              <a:gd name="connsiteY2" fmla="*/ 435892 h 586216"/>
              <a:gd name="connsiteX3" fmla="*/ 120018 w 609549"/>
              <a:gd name="connsiteY3" fmla="*/ 454200 h 586216"/>
              <a:gd name="connsiteX4" fmla="*/ 56639 w 609549"/>
              <a:gd name="connsiteY4" fmla="*/ 517543 h 586216"/>
              <a:gd name="connsiteX5" fmla="*/ 35592 w 609549"/>
              <a:gd name="connsiteY5" fmla="*/ 513644 h 586216"/>
              <a:gd name="connsiteX6" fmla="*/ 51877 w 609549"/>
              <a:gd name="connsiteY6" fmla="*/ 388099 h 586216"/>
              <a:gd name="connsiteX7" fmla="*/ 61288 w 609549"/>
              <a:gd name="connsiteY7" fmla="*/ 383285 h 586216"/>
              <a:gd name="connsiteX8" fmla="*/ 235245 w 609549"/>
              <a:gd name="connsiteY8" fmla="*/ 302810 h 586216"/>
              <a:gd name="connsiteX9" fmla="*/ 306042 w 609549"/>
              <a:gd name="connsiteY9" fmla="*/ 373466 h 586216"/>
              <a:gd name="connsiteX10" fmla="*/ 258717 w 609549"/>
              <a:gd name="connsiteY10" fmla="*/ 420680 h 586216"/>
              <a:gd name="connsiteX11" fmla="*/ 230246 w 609549"/>
              <a:gd name="connsiteY11" fmla="*/ 550152 h 586216"/>
              <a:gd name="connsiteX12" fmla="*/ 92223 w 609549"/>
              <a:gd name="connsiteY12" fmla="*/ 575305 h 586216"/>
              <a:gd name="connsiteX13" fmla="*/ 88748 w 609549"/>
              <a:gd name="connsiteY13" fmla="*/ 556143 h 586216"/>
              <a:gd name="connsiteX14" fmla="*/ 165115 w 609549"/>
              <a:gd name="connsiteY14" fmla="*/ 479877 h 586216"/>
              <a:gd name="connsiteX15" fmla="*/ 165115 w 609549"/>
              <a:gd name="connsiteY15" fmla="*/ 446308 h 586216"/>
              <a:gd name="connsiteX16" fmla="*/ 88700 w 609549"/>
              <a:gd name="connsiteY16" fmla="*/ 369995 h 586216"/>
              <a:gd name="connsiteX17" fmla="*/ 92128 w 609549"/>
              <a:gd name="connsiteY17" fmla="*/ 350976 h 586216"/>
              <a:gd name="connsiteX18" fmla="*/ 189111 w 609549"/>
              <a:gd name="connsiteY18" fmla="*/ 348884 h 586216"/>
              <a:gd name="connsiteX19" fmla="*/ 257958 w 609549"/>
              <a:gd name="connsiteY19" fmla="*/ 161679 h 586216"/>
              <a:gd name="connsiteX20" fmla="*/ 317251 w 609549"/>
              <a:gd name="connsiteY20" fmla="*/ 220879 h 586216"/>
              <a:gd name="connsiteX21" fmla="*/ 388070 w 609549"/>
              <a:gd name="connsiteY21" fmla="*/ 291586 h 586216"/>
              <a:gd name="connsiteX22" fmla="*/ 604906 w 609549"/>
              <a:gd name="connsiteY22" fmla="*/ 508130 h 586216"/>
              <a:gd name="connsiteX23" fmla="*/ 604906 w 609549"/>
              <a:gd name="connsiteY23" fmla="*/ 530526 h 586216"/>
              <a:gd name="connsiteX24" fmla="*/ 556567 w 609549"/>
              <a:gd name="connsiteY24" fmla="*/ 578789 h 586216"/>
              <a:gd name="connsiteX25" fmla="*/ 545327 w 609549"/>
              <a:gd name="connsiteY25" fmla="*/ 583449 h 586216"/>
              <a:gd name="connsiteX26" fmla="*/ 534135 w 609549"/>
              <a:gd name="connsiteY26" fmla="*/ 578789 h 586216"/>
              <a:gd name="connsiteX27" fmla="*/ 317251 w 609549"/>
              <a:gd name="connsiteY27" fmla="*/ 362293 h 586216"/>
              <a:gd name="connsiteX28" fmla="*/ 246481 w 609549"/>
              <a:gd name="connsiteY28" fmla="*/ 291586 h 586216"/>
              <a:gd name="connsiteX29" fmla="*/ 187140 w 609549"/>
              <a:gd name="connsiteY29" fmla="*/ 232339 h 586216"/>
              <a:gd name="connsiteX30" fmla="*/ 58606 w 609549"/>
              <a:gd name="connsiteY30" fmla="*/ 160814 h 586216"/>
              <a:gd name="connsiteX31" fmla="*/ 126401 w 609549"/>
              <a:gd name="connsiteY31" fmla="*/ 228498 h 586216"/>
              <a:gd name="connsiteX32" fmla="*/ 111975 w 609549"/>
              <a:gd name="connsiteY32" fmla="*/ 242899 h 586216"/>
              <a:gd name="connsiteX33" fmla="*/ 119307 w 609549"/>
              <a:gd name="connsiteY33" fmla="*/ 250219 h 586216"/>
              <a:gd name="connsiteX34" fmla="*/ 119307 w 609549"/>
              <a:gd name="connsiteY34" fmla="*/ 277692 h 586216"/>
              <a:gd name="connsiteX35" fmla="*/ 115641 w 609549"/>
              <a:gd name="connsiteY35" fmla="*/ 281352 h 586216"/>
              <a:gd name="connsiteX36" fmla="*/ 88123 w 609549"/>
              <a:gd name="connsiteY36" fmla="*/ 281352 h 586216"/>
              <a:gd name="connsiteX37" fmla="*/ 5712 w 609549"/>
              <a:gd name="connsiteY37" fmla="*/ 199029 h 586216"/>
              <a:gd name="connsiteX38" fmla="*/ 5712 w 609549"/>
              <a:gd name="connsiteY38" fmla="*/ 171604 h 586216"/>
              <a:gd name="connsiteX39" fmla="*/ 9378 w 609549"/>
              <a:gd name="connsiteY39" fmla="*/ 167944 h 586216"/>
              <a:gd name="connsiteX40" fmla="*/ 36849 w 609549"/>
              <a:gd name="connsiteY40" fmla="*/ 167944 h 586216"/>
              <a:gd name="connsiteX41" fmla="*/ 44180 w 609549"/>
              <a:gd name="connsiteY41" fmla="*/ 175264 h 586216"/>
              <a:gd name="connsiteX42" fmla="*/ 585775 w 609549"/>
              <a:gd name="connsiteY42" fmla="*/ 66370 h 586216"/>
              <a:gd name="connsiteX43" fmla="*/ 595263 w 609549"/>
              <a:gd name="connsiteY43" fmla="*/ 73839 h 586216"/>
              <a:gd name="connsiteX44" fmla="*/ 578978 w 609549"/>
              <a:gd name="connsiteY44" fmla="*/ 199341 h 586216"/>
              <a:gd name="connsiteX45" fmla="*/ 559693 w 609549"/>
              <a:gd name="connsiteY45" fmla="*/ 200387 h 586216"/>
              <a:gd name="connsiteX46" fmla="*/ 510789 w 609549"/>
              <a:gd name="connsiteY46" fmla="*/ 151612 h 586216"/>
              <a:gd name="connsiteX47" fmla="*/ 510789 w 609549"/>
              <a:gd name="connsiteY47" fmla="*/ 133262 h 586216"/>
              <a:gd name="connsiteX48" fmla="*/ 574216 w 609549"/>
              <a:gd name="connsiteY48" fmla="*/ 69988 h 586216"/>
              <a:gd name="connsiteX49" fmla="*/ 585775 w 609549"/>
              <a:gd name="connsiteY49" fmla="*/ 66370 h 586216"/>
              <a:gd name="connsiteX50" fmla="*/ 158702 w 609549"/>
              <a:gd name="connsiteY50" fmla="*/ 26758 h 586216"/>
              <a:gd name="connsiteX51" fmla="*/ 172463 w 609549"/>
              <a:gd name="connsiteY51" fmla="*/ 32464 h 586216"/>
              <a:gd name="connsiteX52" fmla="*/ 179701 w 609549"/>
              <a:gd name="connsiteY52" fmla="*/ 39691 h 586216"/>
              <a:gd name="connsiteX53" fmla="*/ 246935 w 609549"/>
              <a:gd name="connsiteY53" fmla="*/ 106831 h 586216"/>
              <a:gd name="connsiteX54" fmla="*/ 254886 w 609549"/>
              <a:gd name="connsiteY54" fmla="*/ 114819 h 586216"/>
              <a:gd name="connsiteX55" fmla="*/ 257600 w 609549"/>
              <a:gd name="connsiteY55" fmla="*/ 138879 h 586216"/>
              <a:gd name="connsiteX56" fmla="*/ 254886 w 609549"/>
              <a:gd name="connsiteY56" fmla="*/ 142255 h 586216"/>
              <a:gd name="connsiteX57" fmla="*/ 252315 w 609549"/>
              <a:gd name="connsiteY57" fmla="*/ 144823 h 586216"/>
              <a:gd name="connsiteX58" fmla="*/ 246696 w 609549"/>
              <a:gd name="connsiteY58" fmla="*/ 150434 h 586216"/>
              <a:gd name="connsiteX59" fmla="*/ 175892 w 609549"/>
              <a:gd name="connsiteY59" fmla="*/ 221140 h 586216"/>
              <a:gd name="connsiteX60" fmla="*/ 172463 w 609549"/>
              <a:gd name="connsiteY60" fmla="*/ 224611 h 586216"/>
              <a:gd name="connsiteX61" fmla="*/ 170130 w 609549"/>
              <a:gd name="connsiteY61" fmla="*/ 226560 h 586216"/>
              <a:gd name="connsiteX62" fmla="*/ 162274 w 609549"/>
              <a:gd name="connsiteY62" fmla="*/ 229936 h 586216"/>
              <a:gd name="connsiteX63" fmla="*/ 158702 w 609549"/>
              <a:gd name="connsiteY63" fmla="*/ 230269 h 586216"/>
              <a:gd name="connsiteX64" fmla="*/ 144942 w 609549"/>
              <a:gd name="connsiteY64" fmla="*/ 224611 h 586216"/>
              <a:gd name="connsiteX65" fmla="*/ 137609 w 609549"/>
              <a:gd name="connsiteY65" fmla="*/ 217288 h 586216"/>
              <a:gd name="connsiteX66" fmla="*/ 69804 w 609549"/>
              <a:gd name="connsiteY66" fmla="*/ 149578 h 586216"/>
              <a:gd name="connsiteX67" fmla="*/ 62519 w 609549"/>
              <a:gd name="connsiteY67" fmla="*/ 142255 h 586216"/>
              <a:gd name="connsiteX68" fmla="*/ 62519 w 609549"/>
              <a:gd name="connsiteY68" fmla="*/ 114819 h 586216"/>
              <a:gd name="connsiteX69" fmla="*/ 144942 w 609549"/>
              <a:gd name="connsiteY69" fmla="*/ 32464 h 586216"/>
              <a:gd name="connsiteX70" fmla="*/ 158702 w 609549"/>
              <a:gd name="connsiteY70" fmla="*/ 26758 h 586216"/>
              <a:gd name="connsiteX71" fmla="*/ 254809 w 609549"/>
              <a:gd name="connsiteY71" fmla="*/ 6542 h 586216"/>
              <a:gd name="connsiteX72" fmla="*/ 321015 w 609549"/>
              <a:gd name="connsiteY72" fmla="*/ 29913 h 586216"/>
              <a:gd name="connsiteX73" fmla="*/ 260017 w 609549"/>
              <a:gd name="connsiteY73" fmla="*/ 97465 h 586216"/>
              <a:gd name="connsiteX74" fmla="*/ 193067 w 609549"/>
              <a:gd name="connsiteY74" fmla="*/ 30626 h 586216"/>
              <a:gd name="connsiteX75" fmla="*/ 254809 w 609549"/>
              <a:gd name="connsiteY75" fmla="*/ 6542 h 586216"/>
              <a:gd name="connsiteX76" fmla="*/ 503105 w 609549"/>
              <a:gd name="connsiteY76" fmla="*/ 953 h 586216"/>
              <a:gd name="connsiteX77" fmla="*/ 538560 w 609549"/>
              <a:gd name="connsiteY77" fmla="*/ 10911 h 586216"/>
              <a:gd name="connsiteX78" fmla="*/ 542083 w 609549"/>
              <a:gd name="connsiteY78" fmla="*/ 30073 h 586216"/>
              <a:gd name="connsiteX79" fmla="*/ 465709 w 609549"/>
              <a:gd name="connsiteY79" fmla="*/ 106341 h 586216"/>
              <a:gd name="connsiteX80" fmla="*/ 465709 w 609549"/>
              <a:gd name="connsiteY80" fmla="*/ 139911 h 586216"/>
              <a:gd name="connsiteX81" fmla="*/ 542131 w 609549"/>
              <a:gd name="connsiteY81" fmla="*/ 216227 h 586216"/>
              <a:gd name="connsiteX82" fmla="*/ 538655 w 609549"/>
              <a:gd name="connsiteY82" fmla="*/ 235246 h 586216"/>
              <a:gd name="connsiteX83" fmla="*/ 442187 w 609549"/>
              <a:gd name="connsiteY83" fmla="*/ 237528 h 586216"/>
              <a:gd name="connsiteX84" fmla="*/ 399238 w 609549"/>
              <a:gd name="connsiteY84" fmla="*/ 280370 h 586216"/>
              <a:gd name="connsiteX85" fmla="*/ 328482 w 609549"/>
              <a:gd name="connsiteY85" fmla="*/ 209712 h 586216"/>
              <a:gd name="connsiteX86" fmla="*/ 372240 w 609549"/>
              <a:gd name="connsiteY86" fmla="*/ 166015 h 586216"/>
              <a:gd name="connsiteX87" fmla="*/ 400571 w 609549"/>
              <a:gd name="connsiteY87" fmla="*/ 36064 h 586216"/>
              <a:gd name="connsiteX88" fmla="*/ 503105 w 609549"/>
              <a:gd name="connsiteY88" fmla="*/ 953 h 5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609549" h="586216">
                <a:moveTo>
                  <a:pt x="61288" y="383285"/>
                </a:moveTo>
                <a:cubicBezTo>
                  <a:pt x="64829" y="383106"/>
                  <a:pt x="68448" y="384367"/>
                  <a:pt x="71162" y="387101"/>
                </a:cubicBezTo>
                <a:lnTo>
                  <a:pt x="120018" y="435892"/>
                </a:lnTo>
                <a:cubicBezTo>
                  <a:pt x="125113" y="440933"/>
                  <a:pt x="125113" y="449160"/>
                  <a:pt x="120018" y="454200"/>
                </a:cubicBezTo>
                <a:lnTo>
                  <a:pt x="56639" y="517543"/>
                </a:lnTo>
                <a:cubicBezTo>
                  <a:pt x="50211" y="523963"/>
                  <a:pt x="39211" y="522013"/>
                  <a:pt x="35592" y="513644"/>
                </a:cubicBezTo>
                <a:cubicBezTo>
                  <a:pt x="17783" y="472794"/>
                  <a:pt x="23211" y="424288"/>
                  <a:pt x="51877" y="388099"/>
                </a:cubicBezTo>
                <a:cubicBezTo>
                  <a:pt x="54282" y="385079"/>
                  <a:pt x="57746" y="383463"/>
                  <a:pt x="61288" y="383285"/>
                </a:cubicBezTo>
                <a:close/>
                <a:moveTo>
                  <a:pt x="235245" y="302810"/>
                </a:moveTo>
                <a:lnTo>
                  <a:pt x="306042" y="373466"/>
                </a:lnTo>
                <a:lnTo>
                  <a:pt x="258717" y="420680"/>
                </a:lnTo>
                <a:cubicBezTo>
                  <a:pt x="274667" y="464329"/>
                  <a:pt x="265192" y="515300"/>
                  <a:pt x="230246" y="550152"/>
                </a:cubicBezTo>
                <a:cubicBezTo>
                  <a:pt x="192919" y="587430"/>
                  <a:pt x="137644" y="595798"/>
                  <a:pt x="92223" y="575305"/>
                </a:cubicBezTo>
                <a:cubicBezTo>
                  <a:pt x="84701" y="571882"/>
                  <a:pt x="82892" y="561992"/>
                  <a:pt x="88748" y="556143"/>
                </a:cubicBezTo>
                <a:lnTo>
                  <a:pt x="165115" y="479877"/>
                </a:lnTo>
                <a:cubicBezTo>
                  <a:pt x="174399" y="470605"/>
                  <a:pt x="174399" y="455580"/>
                  <a:pt x="165115" y="446308"/>
                </a:cubicBezTo>
                <a:lnTo>
                  <a:pt x="88700" y="369995"/>
                </a:lnTo>
                <a:cubicBezTo>
                  <a:pt x="82844" y="364194"/>
                  <a:pt x="84653" y="354399"/>
                  <a:pt x="92128" y="350976"/>
                </a:cubicBezTo>
                <a:cubicBezTo>
                  <a:pt x="122789" y="337092"/>
                  <a:pt x="157973" y="336379"/>
                  <a:pt x="189111" y="348884"/>
                </a:cubicBezTo>
                <a:close/>
                <a:moveTo>
                  <a:pt x="257958" y="161679"/>
                </a:moveTo>
                <a:lnTo>
                  <a:pt x="317251" y="220879"/>
                </a:lnTo>
                <a:lnTo>
                  <a:pt x="388070" y="291586"/>
                </a:lnTo>
                <a:lnTo>
                  <a:pt x="604906" y="508130"/>
                </a:lnTo>
                <a:cubicBezTo>
                  <a:pt x="611097" y="514311"/>
                  <a:pt x="611097" y="524344"/>
                  <a:pt x="604906" y="530526"/>
                </a:cubicBezTo>
                <a:lnTo>
                  <a:pt x="556567" y="578789"/>
                </a:lnTo>
                <a:cubicBezTo>
                  <a:pt x="553471" y="581880"/>
                  <a:pt x="549423" y="583449"/>
                  <a:pt x="545327" y="583449"/>
                </a:cubicBezTo>
                <a:cubicBezTo>
                  <a:pt x="541279" y="583449"/>
                  <a:pt x="537231" y="581880"/>
                  <a:pt x="534135" y="578789"/>
                </a:cubicBezTo>
                <a:lnTo>
                  <a:pt x="317251" y="362293"/>
                </a:lnTo>
                <a:lnTo>
                  <a:pt x="246481" y="291586"/>
                </a:lnTo>
                <a:lnTo>
                  <a:pt x="187140" y="232339"/>
                </a:lnTo>
                <a:close/>
                <a:moveTo>
                  <a:pt x="58606" y="160814"/>
                </a:moveTo>
                <a:lnTo>
                  <a:pt x="126401" y="228498"/>
                </a:lnTo>
                <a:lnTo>
                  <a:pt x="111975" y="242899"/>
                </a:lnTo>
                <a:lnTo>
                  <a:pt x="119307" y="250219"/>
                </a:lnTo>
                <a:cubicBezTo>
                  <a:pt x="126877" y="257824"/>
                  <a:pt x="126877" y="270087"/>
                  <a:pt x="119307" y="277692"/>
                </a:cubicBezTo>
                <a:lnTo>
                  <a:pt x="115641" y="281352"/>
                </a:lnTo>
                <a:cubicBezTo>
                  <a:pt x="108024" y="288909"/>
                  <a:pt x="95741" y="288909"/>
                  <a:pt x="88123" y="281352"/>
                </a:cubicBezTo>
                <a:lnTo>
                  <a:pt x="5712" y="199029"/>
                </a:lnTo>
                <a:cubicBezTo>
                  <a:pt x="-1905" y="191424"/>
                  <a:pt x="-1905" y="179161"/>
                  <a:pt x="5712" y="171604"/>
                </a:cubicBezTo>
                <a:lnTo>
                  <a:pt x="9378" y="167944"/>
                </a:lnTo>
                <a:cubicBezTo>
                  <a:pt x="16948" y="160339"/>
                  <a:pt x="29231" y="160339"/>
                  <a:pt x="36849" y="167944"/>
                </a:cubicBezTo>
                <a:lnTo>
                  <a:pt x="44180" y="175264"/>
                </a:lnTo>
                <a:close/>
                <a:moveTo>
                  <a:pt x="585775" y="66370"/>
                </a:moveTo>
                <a:cubicBezTo>
                  <a:pt x="589775" y="67101"/>
                  <a:pt x="593430" y="69680"/>
                  <a:pt x="595263" y="73839"/>
                </a:cubicBezTo>
                <a:cubicBezTo>
                  <a:pt x="613072" y="114675"/>
                  <a:pt x="607644" y="163212"/>
                  <a:pt x="578978" y="199341"/>
                </a:cubicBezTo>
                <a:cubicBezTo>
                  <a:pt x="574168" y="205379"/>
                  <a:pt x="565121" y="205854"/>
                  <a:pt x="559693" y="200387"/>
                </a:cubicBezTo>
                <a:lnTo>
                  <a:pt x="510789" y="151612"/>
                </a:lnTo>
                <a:cubicBezTo>
                  <a:pt x="505742" y="146526"/>
                  <a:pt x="505742" y="138349"/>
                  <a:pt x="510789" y="133262"/>
                </a:cubicBezTo>
                <a:lnTo>
                  <a:pt x="574216" y="69988"/>
                </a:lnTo>
                <a:cubicBezTo>
                  <a:pt x="577430" y="66756"/>
                  <a:pt x="581775" y="65639"/>
                  <a:pt x="585775" y="66370"/>
                </a:cubicBezTo>
                <a:close/>
                <a:moveTo>
                  <a:pt x="158702" y="26758"/>
                </a:moveTo>
                <a:cubicBezTo>
                  <a:pt x="163655" y="26758"/>
                  <a:pt x="168654" y="28660"/>
                  <a:pt x="172463" y="32464"/>
                </a:cubicBezTo>
                <a:lnTo>
                  <a:pt x="179701" y="39691"/>
                </a:lnTo>
                <a:lnTo>
                  <a:pt x="246935" y="106831"/>
                </a:lnTo>
                <a:lnTo>
                  <a:pt x="254886" y="114819"/>
                </a:lnTo>
                <a:cubicBezTo>
                  <a:pt x="261457" y="121334"/>
                  <a:pt x="262362" y="131414"/>
                  <a:pt x="257600" y="138879"/>
                </a:cubicBezTo>
                <a:cubicBezTo>
                  <a:pt x="256839" y="140068"/>
                  <a:pt x="255934" y="141209"/>
                  <a:pt x="254886" y="142255"/>
                </a:cubicBezTo>
                <a:lnTo>
                  <a:pt x="252315" y="144823"/>
                </a:lnTo>
                <a:lnTo>
                  <a:pt x="246696" y="150434"/>
                </a:lnTo>
                <a:lnTo>
                  <a:pt x="175892" y="221140"/>
                </a:lnTo>
                <a:lnTo>
                  <a:pt x="172463" y="224611"/>
                </a:lnTo>
                <a:cubicBezTo>
                  <a:pt x="171702" y="225324"/>
                  <a:pt x="170940" y="225990"/>
                  <a:pt x="170130" y="226560"/>
                </a:cubicBezTo>
                <a:cubicBezTo>
                  <a:pt x="167749" y="228319"/>
                  <a:pt x="165083" y="229413"/>
                  <a:pt x="162274" y="229936"/>
                </a:cubicBezTo>
                <a:cubicBezTo>
                  <a:pt x="161083" y="230174"/>
                  <a:pt x="159893" y="230269"/>
                  <a:pt x="158702" y="230269"/>
                </a:cubicBezTo>
                <a:cubicBezTo>
                  <a:pt x="153703" y="230269"/>
                  <a:pt x="148751" y="228367"/>
                  <a:pt x="144942" y="224611"/>
                </a:cubicBezTo>
                <a:lnTo>
                  <a:pt x="137609" y="217288"/>
                </a:lnTo>
                <a:lnTo>
                  <a:pt x="69804" y="149578"/>
                </a:lnTo>
                <a:lnTo>
                  <a:pt x="62519" y="142255"/>
                </a:lnTo>
                <a:cubicBezTo>
                  <a:pt x="54900" y="134647"/>
                  <a:pt x="54900" y="122380"/>
                  <a:pt x="62519" y="114819"/>
                </a:cubicBezTo>
                <a:lnTo>
                  <a:pt x="144942" y="32464"/>
                </a:lnTo>
                <a:cubicBezTo>
                  <a:pt x="148751" y="28660"/>
                  <a:pt x="153750" y="26758"/>
                  <a:pt x="158702" y="26758"/>
                </a:cubicBezTo>
                <a:close/>
                <a:moveTo>
                  <a:pt x="254809" y="6542"/>
                </a:moveTo>
                <a:cubicBezTo>
                  <a:pt x="277279" y="4029"/>
                  <a:pt x="300492" y="9424"/>
                  <a:pt x="321015" y="29913"/>
                </a:cubicBezTo>
                <a:cubicBezTo>
                  <a:pt x="380347" y="89193"/>
                  <a:pt x="337205" y="46124"/>
                  <a:pt x="260017" y="97465"/>
                </a:cubicBezTo>
                <a:lnTo>
                  <a:pt x="193067" y="30626"/>
                </a:lnTo>
                <a:cubicBezTo>
                  <a:pt x="210614" y="19479"/>
                  <a:pt x="232340" y="9056"/>
                  <a:pt x="254809" y="6542"/>
                </a:cubicBezTo>
                <a:close/>
                <a:moveTo>
                  <a:pt x="503105" y="953"/>
                </a:moveTo>
                <a:cubicBezTo>
                  <a:pt x="515252" y="2468"/>
                  <a:pt x="527216" y="5788"/>
                  <a:pt x="538560" y="10911"/>
                </a:cubicBezTo>
                <a:cubicBezTo>
                  <a:pt x="546131" y="14334"/>
                  <a:pt x="547940" y="24224"/>
                  <a:pt x="542083" y="30073"/>
                </a:cubicBezTo>
                <a:lnTo>
                  <a:pt x="465709" y="106341"/>
                </a:lnTo>
                <a:cubicBezTo>
                  <a:pt x="456424" y="115613"/>
                  <a:pt x="456424" y="130639"/>
                  <a:pt x="465709" y="139911"/>
                </a:cubicBezTo>
                <a:lnTo>
                  <a:pt x="542131" y="216227"/>
                </a:lnTo>
                <a:cubicBezTo>
                  <a:pt x="547940" y="222028"/>
                  <a:pt x="546178" y="231823"/>
                  <a:pt x="538655" y="235246"/>
                </a:cubicBezTo>
                <a:cubicBezTo>
                  <a:pt x="508181" y="249035"/>
                  <a:pt x="473184" y="249844"/>
                  <a:pt x="442187" y="237528"/>
                </a:cubicBezTo>
                <a:lnTo>
                  <a:pt x="399238" y="280370"/>
                </a:lnTo>
                <a:lnTo>
                  <a:pt x="328482" y="209712"/>
                </a:lnTo>
                <a:lnTo>
                  <a:pt x="372240" y="166015"/>
                </a:lnTo>
                <a:cubicBezTo>
                  <a:pt x="356051" y="122270"/>
                  <a:pt x="365527" y="71060"/>
                  <a:pt x="400571" y="36064"/>
                </a:cubicBezTo>
                <a:cubicBezTo>
                  <a:pt x="428569" y="8106"/>
                  <a:pt x="466664" y="-3592"/>
                  <a:pt x="503105" y="9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" name="ïṥ1iḓe">
            <a:extLst>
              <a:ext uri="{FF2B5EF4-FFF2-40B4-BE49-F238E27FC236}">
                <a16:creationId xmlns:a16="http://schemas.microsoft.com/office/drawing/2014/main" id="{B95ADE50-DA9A-4E55-B87A-AFB2F384D503}"/>
              </a:ext>
            </a:extLst>
          </p:cNvPr>
          <p:cNvSpPr/>
          <p:nvPr/>
        </p:nvSpPr>
        <p:spPr bwMode="auto">
          <a:xfrm>
            <a:off x="4964907" y="3780337"/>
            <a:ext cx="5916860" cy="69642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0501" y="21480"/>
                </a:lnTo>
                <a:cubicBezTo>
                  <a:pt x="21115" y="21221"/>
                  <a:pt x="21599" y="16554"/>
                  <a:pt x="21599" y="10884"/>
                </a:cubicBezTo>
                <a:cubicBezTo>
                  <a:pt x="21599" y="5212"/>
                  <a:pt x="21116" y="542"/>
                  <a:pt x="20501" y="2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1" name="îṣľiḋè">
            <a:extLst>
              <a:ext uri="{FF2B5EF4-FFF2-40B4-BE49-F238E27FC236}">
                <a16:creationId xmlns:a16="http://schemas.microsoft.com/office/drawing/2014/main" id="{4E948080-56F3-4D02-AE1B-C20DA4B6AE49}"/>
              </a:ext>
            </a:extLst>
          </p:cNvPr>
          <p:cNvSpPr/>
          <p:nvPr/>
        </p:nvSpPr>
        <p:spPr bwMode="auto">
          <a:xfrm>
            <a:off x="4617838" y="3768551"/>
            <a:ext cx="720000" cy="7200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/>
            </a:solidFill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" name="îşḷîḋe">
            <a:extLst>
              <a:ext uri="{FF2B5EF4-FFF2-40B4-BE49-F238E27FC236}">
                <a16:creationId xmlns:a16="http://schemas.microsoft.com/office/drawing/2014/main" id="{2B0A5406-03CD-41E7-8104-FE620FF067C0}"/>
              </a:ext>
            </a:extLst>
          </p:cNvPr>
          <p:cNvSpPr/>
          <p:nvPr/>
        </p:nvSpPr>
        <p:spPr bwMode="auto">
          <a:xfrm>
            <a:off x="4811560" y="3962585"/>
            <a:ext cx="332556" cy="331932"/>
          </a:xfrm>
          <a:custGeom>
            <a:avLst/>
            <a:gdLst>
              <a:gd name="connsiteX0" fmla="*/ 290910 w 605702"/>
              <a:gd name="connsiteY0" fmla="*/ 156336 h 604568"/>
              <a:gd name="connsiteX1" fmla="*/ 335849 w 605702"/>
              <a:gd name="connsiteY1" fmla="*/ 164992 h 604568"/>
              <a:gd name="connsiteX2" fmla="*/ 288310 w 605702"/>
              <a:gd name="connsiteY2" fmla="*/ 212456 h 604568"/>
              <a:gd name="connsiteX3" fmla="*/ 203632 w 605702"/>
              <a:gd name="connsiteY3" fmla="*/ 244717 h 604568"/>
              <a:gd name="connsiteX4" fmla="*/ 203632 w 605702"/>
              <a:gd name="connsiteY4" fmla="*/ 401388 h 604568"/>
              <a:gd name="connsiteX5" fmla="*/ 360547 w 605702"/>
              <a:gd name="connsiteY5" fmla="*/ 401388 h 604568"/>
              <a:gd name="connsiteX6" fmla="*/ 392859 w 605702"/>
              <a:gd name="connsiteY6" fmla="*/ 316749 h 604568"/>
              <a:gd name="connsiteX7" fmla="*/ 440397 w 605702"/>
              <a:gd name="connsiteY7" fmla="*/ 269284 h 604568"/>
              <a:gd name="connsiteX8" fmla="*/ 400287 w 605702"/>
              <a:gd name="connsiteY8" fmla="*/ 441065 h 604568"/>
              <a:gd name="connsiteX9" fmla="*/ 163892 w 605702"/>
              <a:gd name="connsiteY9" fmla="*/ 441065 h 604568"/>
              <a:gd name="connsiteX10" fmla="*/ 163892 w 605702"/>
              <a:gd name="connsiteY10" fmla="*/ 205040 h 604568"/>
              <a:gd name="connsiteX11" fmla="*/ 290910 w 605702"/>
              <a:gd name="connsiteY11" fmla="*/ 156336 h 604568"/>
              <a:gd name="connsiteX12" fmla="*/ 246542 w 605702"/>
              <a:gd name="connsiteY12" fmla="*/ 43775 h 604568"/>
              <a:gd name="connsiteX13" fmla="*/ 422196 w 605702"/>
              <a:gd name="connsiteY13" fmla="*/ 78723 h 604568"/>
              <a:gd name="connsiteX14" fmla="*/ 376794 w 605702"/>
              <a:gd name="connsiteY14" fmla="*/ 124054 h 604568"/>
              <a:gd name="connsiteX15" fmla="*/ 126109 w 605702"/>
              <a:gd name="connsiteY15" fmla="*/ 167345 h 604568"/>
              <a:gd name="connsiteX16" fmla="*/ 126109 w 605702"/>
              <a:gd name="connsiteY16" fmla="*/ 478820 h 604568"/>
              <a:gd name="connsiteX17" fmla="*/ 438073 w 605702"/>
              <a:gd name="connsiteY17" fmla="*/ 478820 h 604568"/>
              <a:gd name="connsiteX18" fmla="*/ 481432 w 605702"/>
              <a:gd name="connsiteY18" fmla="*/ 228527 h 604568"/>
              <a:gd name="connsiteX19" fmla="*/ 526741 w 605702"/>
              <a:gd name="connsiteY19" fmla="*/ 183011 h 604568"/>
              <a:gd name="connsiteX20" fmla="*/ 481432 w 605702"/>
              <a:gd name="connsiteY20" fmla="*/ 522111 h 604568"/>
              <a:gd name="connsiteX21" fmla="*/ 82657 w 605702"/>
              <a:gd name="connsiteY21" fmla="*/ 522111 h 604568"/>
              <a:gd name="connsiteX22" fmla="*/ 82657 w 605702"/>
              <a:gd name="connsiteY22" fmla="*/ 123961 h 604568"/>
              <a:gd name="connsiteX23" fmla="*/ 246542 w 605702"/>
              <a:gd name="connsiteY23" fmla="*/ 43775 h 604568"/>
              <a:gd name="connsiteX24" fmla="*/ 536061 w 605702"/>
              <a:gd name="connsiteY24" fmla="*/ 0 h 604568"/>
              <a:gd name="connsiteX25" fmla="*/ 544232 w 605702"/>
              <a:gd name="connsiteY25" fmla="*/ 61368 h 604568"/>
              <a:gd name="connsiteX26" fmla="*/ 605702 w 605702"/>
              <a:gd name="connsiteY26" fmla="*/ 69526 h 604568"/>
              <a:gd name="connsiteX27" fmla="*/ 524361 w 605702"/>
              <a:gd name="connsiteY27" fmla="*/ 150732 h 604568"/>
              <a:gd name="connsiteX28" fmla="*/ 498361 w 605702"/>
              <a:gd name="connsiteY28" fmla="*/ 147302 h 604568"/>
              <a:gd name="connsiteX29" fmla="*/ 337721 w 605702"/>
              <a:gd name="connsiteY29" fmla="*/ 307767 h 604568"/>
              <a:gd name="connsiteX30" fmla="*/ 339764 w 605702"/>
              <a:gd name="connsiteY30" fmla="*/ 323063 h 604568"/>
              <a:gd name="connsiteX31" fmla="*/ 282101 w 605702"/>
              <a:gd name="connsiteY31" fmla="*/ 380630 h 604568"/>
              <a:gd name="connsiteX32" fmla="*/ 224437 w 605702"/>
              <a:gd name="connsiteY32" fmla="*/ 323063 h 604568"/>
              <a:gd name="connsiteX33" fmla="*/ 282101 w 605702"/>
              <a:gd name="connsiteY33" fmla="*/ 265495 h 604568"/>
              <a:gd name="connsiteX34" fmla="*/ 297422 w 605702"/>
              <a:gd name="connsiteY34" fmla="*/ 267535 h 604568"/>
              <a:gd name="connsiteX35" fmla="*/ 458155 w 605702"/>
              <a:gd name="connsiteY35" fmla="*/ 107162 h 604568"/>
              <a:gd name="connsiteX36" fmla="*/ 454719 w 605702"/>
              <a:gd name="connsiteY36" fmla="*/ 81206 h 604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05702" h="604568">
                <a:moveTo>
                  <a:pt x="290910" y="156336"/>
                </a:moveTo>
                <a:cubicBezTo>
                  <a:pt x="306137" y="157147"/>
                  <a:pt x="321272" y="160032"/>
                  <a:pt x="335849" y="164992"/>
                </a:cubicBezTo>
                <a:lnTo>
                  <a:pt x="288310" y="212456"/>
                </a:lnTo>
                <a:cubicBezTo>
                  <a:pt x="257856" y="210695"/>
                  <a:pt x="226844" y="221449"/>
                  <a:pt x="203632" y="244717"/>
                </a:cubicBezTo>
                <a:cubicBezTo>
                  <a:pt x="160271" y="287918"/>
                  <a:pt x="160271" y="358187"/>
                  <a:pt x="203632" y="401388"/>
                </a:cubicBezTo>
                <a:cubicBezTo>
                  <a:pt x="246900" y="444680"/>
                  <a:pt x="317279" y="444680"/>
                  <a:pt x="360547" y="401388"/>
                </a:cubicBezTo>
                <a:cubicBezTo>
                  <a:pt x="383852" y="378211"/>
                  <a:pt x="394623" y="347156"/>
                  <a:pt x="392859" y="316749"/>
                </a:cubicBezTo>
                <a:lnTo>
                  <a:pt x="440397" y="269284"/>
                </a:lnTo>
                <a:cubicBezTo>
                  <a:pt x="460267" y="327595"/>
                  <a:pt x="446897" y="394620"/>
                  <a:pt x="400287" y="441065"/>
                </a:cubicBezTo>
                <a:cubicBezTo>
                  <a:pt x="335106" y="506236"/>
                  <a:pt x="229073" y="506236"/>
                  <a:pt x="163892" y="441065"/>
                </a:cubicBezTo>
                <a:cubicBezTo>
                  <a:pt x="98619" y="375987"/>
                  <a:pt x="98619" y="270118"/>
                  <a:pt x="163892" y="205040"/>
                </a:cubicBezTo>
                <a:cubicBezTo>
                  <a:pt x="198711" y="170137"/>
                  <a:pt x="245228" y="153902"/>
                  <a:pt x="290910" y="156336"/>
                </a:cubicBezTo>
                <a:close/>
                <a:moveTo>
                  <a:pt x="246542" y="43775"/>
                </a:moveTo>
                <a:cubicBezTo>
                  <a:pt x="306463" y="36243"/>
                  <a:pt x="368345" y="47900"/>
                  <a:pt x="422196" y="78723"/>
                </a:cubicBezTo>
                <a:lnTo>
                  <a:pt x="376794" y="124054"/>
                </a:lnTo>
                <a:cubicBezTo>
                  <a:pt x="294811" y="85305"/>
                  <a:pt x="193980" y="99581"/>
                  <a:pt x="126109" y="167345"/>
                </a:cubicBezTo>
                <a:cubicBezTo>
                  <a:pt x="39948" y="253371"/>
                  <a:pt x="39948" y="392793"/>
                  <a:pt x="126109" y="478820"/>
                </a:cubicBezTo>
                <a:cubicBezTo>
                  <a:pt x="212271" y="564846"/>
                  <a:pt x="351912" y="564846"/>
                  <a:pt x="438073" y="478820"/>
                </a:cubicBezTo>
                <a:cubicBezTo>
                  <a:pt x="505944" y="411055"/>
                  <a:pt x="520428" y="310382"/>
                  <a:pt x="481432" y="228527"/>
                </a:cubicBezTo>
                <a:lnTo>
                  <a:pt x="526741" y="183011"/>
                </a:lnTo>
                <a:cubicBezTo>
                  <a:pt x="588484" y="290544"/>
                  <a:pt x="573350" y="430244"/>
                  <a:pt x="481432" y="522111"/>
                </a:cubicBezTo>
                <a:cubicBezTo>
                  <a:pt x="371316" y="632054"/>
                  <a:pt x="192866" y="632054"/>
                  <a:pt x="82657" y="522111"/>
                </a:cubicBezTo>
                <a:cubicBezTo>
                  <a:pt x="-27552" y="412168"/>
                  <a:pt x="-27552" y="233997"/>
                  <a:pt x="82657" y="123961"/>
                </a:cubicBezTo>
                <a:cubicBezTo>
                  <a:pt x="128662" y="78028"/>
                  <a:pt x="186622" y="51307"/>
                  <a:pt x="246542" y="43775"/>
                </a:cubicBezTo>
                <a:close/>
                <a:moveTo>
                  <a:pt x="536061" y="0"/>
                </a:moveTo>
                <a:lnTo>
                  <a:pt x="544232" y="61368"/>
                </a:lnTo>
                <a:lnTo>
                  <a:pt x="605702" y="69526"/>
                </a:lnTo>
                <a:lnTo>
                  <a:pt x="524361" y="150732"/>
                </a:lnTo>
                <a:lnTo>
                  <a:pt x="498361" y="147302"/>
                </a:lnTo>
                <a:lnTo>
                  <a:pt x="337721" y="307767"/>
                </a:lnTo>
                <a:cubicBezTo>
                  <a:pt x="339021" y="312588"/>
                  <a:pt x="339764" y="317779"/>
                  <a:pt x="339764" y="323063"/>
                </a:cubicBezTo>
                <a:cubicBezTo>
                  <a:pt x="339764" y="354859"/>
                  <a:pt x="313950" y="380630"/>
                  <a:pt x="282101" y="380630"/>
                </a:cubicBezTo>
                <a:cubicBezTo>
                  <a:pt x="250251" y="380630"/>
                  <a:pt x="224437" y="354859"/>
                  <a:pt x="224437" y="323063"/>
                </a:cubicBezTo>
                <a:cubicBezTo>
                  <a:pt x="224437" y="291266"/>
                  <a:pt x="250251" y="265495"/>
                  <a:pt x="282101" y="265495"/>
                </a:cubicBezTo>
                <a:cubicBezTo>
                  <a:pt x="287393" y="265495"/>
                  <a:pt x="292500" y="266237"/>
                  <a:pt x="297422" y="267535"/>
                </a:cubicBezTo>
                <a:lnTo>
                  <a:pt x="458155" y="107162"/>
                </a:lnTo>
                <a:lnTo>
                  <a:pt x="454719" y="812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ïṩļiďé">
            <a:extLst>
              <a:ext uri="{FF2B5EF4-FFF2-40B4-BE49-F238E27FC236}">
                <a16:creationId xmlns:a16="http://schemas.microsoft.com/office/drawing/2014/main" id="{46CF1944-3857-425B-9889-D71BDE30FABD}"/>
              </a:ext>
            </a:extLst>
          </p:cNvPr>
          <p:cNvSpPr/>
          <p:nvPr/>
        </p:nvSpPr>
        <p:spPr bwMode="auto">
          <a:xfrm>
            <a:off x="4964907" y="2787230"/>
            <a:ext cx="5916860" cy="69724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0501" y="21480"/>
                </a:lnTo>
                <a:cubicBezTo>
                  <a:pt x="21115" y="21221"/>
                  <a:pt x="21599" y="16554"/>
                  <a:pt x="21599" y="10884"/>
                </a:cubicBezTo>
                <a:cubicBezTo>
                  <a:pt x="21599" y="5212"/>
                  <a:pt x="21116" y="542"/>
                  <a:pt x="20501" y="2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ïṧḻíḓê">
            <a:extLst>
              <a:ext uri="{FF2B5EF4-FFF2-40B4-BE49-F238E27FC236}">
                <a16:creationId xmlns:a16="http://schemas.microsoft.com/office/drawing/2014/main" id="{D0ABF0BB-74D7-49AF-8C22-DDC60C2C759B}"/>
              </a:ext>
            </a:extLst>
          </p:cNvPr>
          <p:cNvSpPr/>
          <p:nvPr/>
        </p:nvSpPr>
        <p:spPr bwMode="auto">
          <a:xfrm>
            <a:off x="4617838" y="2775850"/>
            <a:ext cx="720000" cy="7200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57150">
            <a:solidFill>
              <a:schemeClr val="bg1"/>
            </a:solidFill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í$ḻidè">
            <a:extLst>
              <a:ext uri="{FF2B5EF4-FFF2-40B4-BE49-F238E27FC236}">
                <a16:creationId xmlns:a16="http://schemas.microsoft.com/office/drawing/2014/main" id="{E2B473B7-3E03-48F9-8AD0-7A8D1731EBA4}"/>
              </a:ext>
            </a:extLst>
          </p:cNvPr>
          <p:cNvSpPr/>
          <p:nvPr/>
        </p:nvSpPr>
        <p:spPr bwMode="auto">
          <a:xfrm>
            <a:off x="4811558" y="2975884"/>
            <a:ext cx="332560" cy="319932"/>
          </a:xfrm>
          <a:custGeom>
            <a:avLst/>
            <a:gdLst>
              <a:gd name="connsiteX0" fmla="*/ 195114 w 608814"/>
              <a:gd name="connsiteY0" fmla="*/ 351627 h 585693"/>
              <a:gd name="connsiteX1" fmla="*/ 258290 w 608814"/>
              <a:gd name="connsiteY1" fmla="*/ 351627 h 585693"/>
              <a:gd name="connsiteX2" fmla="*/ 282731 w 608814"/>
              <a:gd name="connsiteY2" fmla="*/ 376018 h 585693"/>
              <a:gd name="connsiteX3" fmla="*/ 282731 w 608814"/>
              <a:gd name="connsiteY3" fmla="*/ 561210 h 585693"/>
              <a:gd name="connsiteX4" fmla="*/ 258290 w 608814"/>
              <a:gd name="connsiteY4" fmla="*/ 585693 h 585693"/>
              <a:gd name="connsiteX5" fmla="*/ 195114 w 608814"/>
              <a:gd name="connsiteY5" fmla="*/ 585693 h 585693"/>
              <a:gd name="connsiteX6" fmla="*/ 170673 w 608814"/>
              <a:gd name="connsiteY6" fmla="*/ 561210 h 585693"/>
              <a:gd name="connsiteX7" fmla="*/ 170673 w 608814"/>
              <a:gd name="connsiteY7" fmla="*/ 376018 h 585693"/>
              <a:gd name="connsiteX8" fmla="*/ 195114 w 608814"/>
              <a:gd name="connsiteY8" fmla="*/ 351627 h 585693"/>
              <a:gd name="connsiteX9" fmla="*/ 358100 w 608814"/>
              <a:gd name="connsiteY9" fmla="*/ 249872 h 585693"/>
              <a:gd name="connsiteX10" fmla="*/ 421316 w 608814"/>
              <a:gd name="connsiteY10" fmla="*/ 249872 h 585693"/>
              <a:gd name="connsiteX11" fmla="*/ 445737 w 608814"/>
              <a:gd name="connsiteY11" fmla="*/ 274267 h 585693"/>
              <a:gd name="connsiteX12" fmla="*/ 445737 w 608814"/>
              <a:gd name="connsiteY12" fmla="*/ 561206 h 585693"/>
              <a:gd name="connsiteX13" fmla="*/ 421316 w 608814"/>
              <a:gd name="connsiteY13" fmla="*/ 585693 h 585693"/>
              <a:gd name="connsiteX14" fmla="*/ 358100 w 608814"/>
              <a:gd name="connsiteY14" fmla="*/ 585693 h 585693"/>
              <a:gd name="connsiteX15" fmla="*/ 333679 w 608814"/>
              <a:gd name="connsiteY15" fmla="*/ 561206 h 585693"/>
              <a:gd name="connsiteX16" fmla="*/ 333679 w 608814"/>
              <a:gd name="connsiteY16" fmla="*/ 274267 h 585693"/>
              <a:gd name="connsiteX17" fmla="*/ 358100 w 608814"/>
              <a:gd name="connsiteY17" fmla="*/ 249872 h 585693"/>
              <a:gd name="connsiteX18" fmla="*/ 140260 w 608814"/>
              <a:gd name="connsiteY18" fmla="*/ 224680 h 585693"/>
              <a:gd name="connsiteX19" fmla="*/ 191844 w 608814"/>
              <a:gd name="connsiteY19" fmla="*/ 276122 h 585693"/>
              <a:gd name="connsiteX20" fmla="*/ 140260 w 608814"/>
              <a:gd name="connsiteY20" fmla="*/ 327564 h 585693"/>
              <a:gd name="connsiteX21" fmla="*/ 88676 w 608814"/>
              <a:gd name="connsiteY21" fmla="*/ 276122 h 585693"/>
              <a:gd name="connsiteX22" fmla="*/ 140260 w 608814"/>
              <a:gd name="connsiteY22" fmla="*/ 224680 h 585693"/>
              <a:gd name="connsiteX23" fmla="*/ 521177 w 608814"/>
              <a:gd name="connsiteY23" fmla="*/ 148117 h 585693"/>
              <a:gd name="connsiteX24" fmla="*/ 584301 w 608814"/>
              <a:gd name="connsiteY24" fmla="*/ 148117 h 585693"/>
              <a:gd name="connsiteX25" fmla="*/ 608814 w 608814"/>
              <a:gd name="connsiteY25" fmla="*/ 172601 h 585693"/>
              <a:gd name="connsiteX26" fmla="*/ 608814 w 608814"/>
              <a:gd name="connsiteY26" fmla="*/ 561209 h 585693"/>
              <a:gd name="connsiteX27" fmla="*/ 584301 w 608814"/>
              <a:gd name="connsiteY27" fmla="*/ 585693 h 585693"/>
              <a:gd name="connsiteX28" fmla="*/ 521177 w 608814"/>
              <a:gd name="connsiteY28" fmla="*/ 585693 h 585693"/>
              <a:gd name="connsiteX29" fmla="*/ 496756 w 608814"/>
              <a:gd name="connsiteY29" fmla="*/ 561209 h 585693"/>
              <a:gd name="connsiteX30" fmla="*/ 496756 w 608814"/>
              <a:gd name="connsiteY30" fmla="*/ 172601 h 585693"/>
              <a:gd name="connsiteX31" fmla="*/ 521177 w 608814"/>
              <a:gd name="connsiteY31" fmla="*/ 148117 h 585693"/>
              <a:gd name="connsiteX32" fmla="*/ 116229 w 608814"/>
              <a:gd name="connsiteY32" fmla="*/ 131322 h 585693"/>
              <a:gd name="connsiteX33" fmla="*/ 164246 w 608814"/>
              <a:gd name="connsiteY33" fmla="*/ 131322 h 585693"/>
              <a:gd name="connsiteX34" fmla="*/ 184061 w 608814"/>
              <a:gd name="connsiteY34" fmla="*/ 151113 h 585693"/>
              <a:gd name="connsiteX35" fmla="*/ 184061 w 608814"/>
              <a:gd name="connsiteY35" fmla="*/ 171457 h 585693"/>
              <a:gd name="connsiteX36" fmla="*/ 208669 w 608814"/>
              <a:gd name="connsiteY36" fmla="*/ 186094 h 585693"/>
              <a:gd name="connsiteX37" fmla="*/ 226641 w 608814"/>
              <a:gd name="connsiteY37" fmla="*/ 175692 h 585693"/>
              <a:gd name="connsiteX38" fmla="*/ 253737 w 608814"/>
              <a:gd name="connsiteY38" fmla="*/ 182964 h 585693"/>
              <a:gd name="connsiteX39" fmla="*/ 277792 w 608814"/>
              <a:gd name="connsiteY39" fmla="*/ 224572 h 585693"/>
              <a:gd name="connsiteX40" fmla="*/ 279727 w 608814"/>
              <a:gd name="connsiteY40" fmla="*/ 239577 h 585693"/>
              <a:gd name="connsiteX41" fmla="*/ 270511 w 608814"/>
              <a:gd name="connsiteY41" fmla="*/ 251544 h 585693"/>
              <a:gd name="connsiteX42" fmla="*/ 252355 w 608814"/>
              <a:gd name="connsiteY42" fmla="*/ 262038 h 585693"/>
              <a:gd name="connsiteX43" fmla="*/ 253829 w 608814"/>
              <a:gd name="connsiteY43" fmla="*/ 276122 h 585693"/>
              <a:gd name="connsiteX44" fmla="*/ 252355 w 608814"/>
              <a:gd name="connsiteY44" fmla="*/ 290206 h 585693"/>
              <a:gd name="connsiteX45" fmla="*/ 270511 w 608814"/>
              <a:gd name="connsiteY45" fmla="*/ 300700 h 585693"/>
              <a:gd name="connsiteX46" fmla="*/ 278714 w 608814"/>
              <a:gd name="connsiteY46" fmla="*/ 325094 h 585693"/>
              <a:gd name="connsiteX47" fmla="*/ 258253 w 608814"/>
              <a:gd name="connsiteY47" fmla="*/ 321136 h 585693"/>
              <a:gd name="connsiteX48" fmla="*/ 195858 w 608814"/>
              <a:gd name="connsiteY48" fmla="*/ 321136 h 585693"/>
              <a:gd name="connsiteX49" fmla="*/ 212171 w 608814"/>
              <a:gd name="connsiteY49" fmla="*/ 276122 h 585693"/>
              <a:gd name="connsiteX50" fmla="*/ 140191 w 608814"/>
              <a:gd name="connsiteY50" fmla="*/ 204320 h 585693"/>
              <a:gd name="connsiteX51" fmla="*/ 68304 w 608814"/>
              <a:gd name="connsiteY51" fmla="*/ 276122 h 585693"/>
              <a:gd name="connsiteX52" fmla="*/ 140191 w 608814"/>
              <a:gd name="connsiteY52" fmla="*/ 348016 h 585693"/>
              <a:gd name="connsiteX53" fmla="*/ 148486 w 608814"/>
              <a:gd name="connsiteY53" fmla="*/ 347095 h 585693"/>
              <a:gd name="connsiteX54" fmla="*/ 140099 w 608814"/>
              <a:gd name="connsiteY54" fmla="*/ 376000 h 585693"/>
              <a:gd name="connsiteX55" fmla="*/ 140099 w 608814"/>
              <a:gd name="connsiteY55" fmla="*/ 420922 h 585693"/>
              <a:gd name="connsiteX56" fmla="*/ 116229 w 608814"/>
              <a:gd name="connsiteY56" fmla="*/ 420922 h 585693"/>
              <a:gd name="connsiteX57" fmla="*/ 96413 w 608814"/>
              <a:gd name="connsiteY57" fmla="*/ 401131 h 585693"/>
              <a:gd name="connsiteX58" fmla="*/ 96413 w 608814"/>
              <a:gd name="connsiteY58" fmla="*/ 380787 h 585693"/>
              <a:gd name="connsiteX59" fmla="*/ 71806 w 608814"/>
              <a:gd name="connsiteY59" fmla="*/ 366150 h 585693"/>
              <a:gd name="connsiteX60" fmla="*/ 53742 w 608814"/>
              <a:gd name="connsiteY60" fmla="*/ 376552 h 585693"/>
              <a:gd name="connsiteX61" fmla="*/ 38719 w 608814"/>
              <a:gd name="connsiteY61" fmla="*/ 378577 h 585693"/>
              <a:gd name="connsiteX62" fmla="*/ 26738 w 608814"/>
              <a:gd name="connsiteY62" fmla="*/ 369372 h 585693"/>
              <a:gd name="connsiteX63" fmla="*/ 2683 w 608814"/>
              <a:gd name="connsiteY63" fmla="*/ 327764 h 585693"/>
              <a:gd name="connsiteX64" fmla="*/ 9872 w 608814"/>
              <a:gd name="connsiteY64" fmla="*/ 300700 h 585693"/>
              <a:gd name="connsiteX65" fmla="*/ 28120 w 608814"/>
              <a:gd name="connsiteY65" fmla="*/ 290206 h 585693"/>
              <a:gd name="connsiteX66" fmla="*/ 26645 w 608814"/>
              <a:gd name="connsiteY66" fmla="*/ 276122 h 585693"/>
              <a:gd name="connsiteX67" fmla="*/ 28120 w 608814"/>
              <a:gd name="connsiteY67" fmla="*/ 262038 h 585693"/>
              <a:gd name="connsiteX68" fmla="*/ 9872 w 608814"/>
              <a:gd name="connsiteY68" fmla="*/ 251544 h 585693"/>
              <a:gd name="connsiteX69" fmla="*/ 2683 w 608814"/>
              <a:gd name="connsiteY69" fmla="*/ 224572 h 585693"/>
              <a:gd name="connsiteX70" fmla="*/ 26738 w 608814"/>
              <a:gd name="connsiteY70" fmla="*/ 182964 h 585693"/>
              <a:gd name="connsiteX71" fmla="*/ 38719 w 608814"/>
              <a:gd name="connsiteY71" fmla="*/ 173759 h 585693"/>
              <a:gd name="connsiteX72" fmla="*/ 53742 w 608814"/>
              <a:gd name="connsiteY72" fmla="*/ 175692 h 585693"/>
              <a:gd name="connsiteX73" fmla="*/ 71806 w 608814"/>
              <a:gd name="connsiteY73" fmla="*/ 186094 h 585693"/>
              <a:gd name="connsiteX74" fmla="*/ 96413 w 608814"/>
              <a:gd name="connsiteY74" fmla="*/ 171457 h 585693"/>
              <a:gd name="connsiteX75" fmla="*/ 96413 w 608814"/>
              <a:gd name="connsiteY75" fmla="*/ 151113 h 585693"/>
              <a:gd name="connsiteX76" fmla="*/ 116229 w 608814"/>
              <a:gd name="connsiteY76" fmla="*/ 131322 h 585693"/>
              <a:gd name="connsiteX77" fmla="*/ 445756 w 608814"/>
              <a:gd name="connsiteY77" fmla="*/ 83476 h 585693"/>
              <a:gd name="connsiteX78" fmla="*/ 414140 w 608814"/>
              <a:gd name="connsiteY78" fmla="*/ 115044 h 585693"/>
              <a:gd name="connsiteX79" fmla="*/ 445756 w 608814"/>
              <a:gd name="connsiteY79" fmla="*/ 146520 h 585693"/>
              <a:gd name="connsiteX80" fmla="*/ 477371 w 608814"/>
              <a:gd name="connsiteY80" fmla="*/ 115044 h 585693"/>
              <a:gd name="connsiteX81" fmla="*/ 445756 w 608814"/>
              <a:gd name="connsiteY81" fmla="*/ 83476 h 585693"/>
              <a:gd name="connsiteX82" fmla="*/ 426676 w 608814"/>
              <a:gd name="connsiteY82" fmla="*/ 0 h 585693"/>
              <a:gd name="connsiteX83" fmla="*/ 464835 w 608814"/>
              <a:gd name="connsiteY83" fmla="*/ 0 h 585693"/>
              <a:gd name="connsiteX84" fmla="*/ 480597 w 608814"/>
              <a:gd name="connsiteY84" fmla="*/ 15738 h 585693"/>
              <a:gd name="connsiteX85" fmla="*/ 480597 w 608814"/>
              <a:gd name="connsiteY85" fmla="*/ 31936 h 585693"/>
              <a:gd name="connsiteX86" fmla="*/ 500138 w 608814"/>
              <a:gd name="connsiteY86" fmla="*/ 43533 h 585693"/>
              <a:gd name="connsiteX87" fmla="*/ 514425 w 608814"/>
              <a:gd name="connsiteY87" fmla="*/ 35249 h 585693"/>
              <a:gd name="connsiteX88" fmla="*/ 535901 w 608814"/>
              <a:gd name="connsiteY88" fmla="*/ 40956 h 585693"/>
              <a:gd name="connsiteX89" fmla="*/ 554981 w 608814"/>
              <a:gd name="connsiteY89" fmla="*/ 73996 h 585693"/>
              <a:gd name="connsiteX90" fmla="*/ 556640 w 608814"/>
              <a:gd name="connsiteY90" fmla="*/ 85961 h 585693"/>
              <a:gd name="connsiteX91" fmla="*/ 549266 w 608814"/>
              <a:gd name="connsiteY91" fmla="*/ 95440 h 585693"/>
              <a:gd name="connsiteX92" fmla="*/ 534887 w 608814"/>
              <a:gd name="connsiteY92" fmla="*/ 103815 h 585693"/>
              <a:gd name="connsiteX93" fmla="*/ 535993 w 608814"/>
              <a:gd name="connsiteY93" fmla="*/ 115044 h 585693"/>
              <a:gd name="connsiteX94" fmla="*/ 535717 w 608814"/>
              <a:gd name="connsiteY94" fmla="*/ 117621 h 585693"/>
              <a:gd name="connsiteX95" fmla="*/ 521153 w 608814"/>
              <a:gd name="connsiteY95" fmla="*/ 117621 h 585693"/>
              <a:gd name="connsiteX96" fmla="*/ 466126 w 608814"/>
              <a:gd name="connsiteY96" fmla="*/ 172565 h 585693"/>
              <a:gd name="connsiteX97" fmla="*/ 466126 w 608814"/>
              <a:gd name="connsiteY97" fmla="*/ 229719 h 585693"/>
              <a:gd name="connsiteX98" fmla="*/ 466126 w 608814"/>
              <a:gd name="connsiteY98" fmla="*/ 242604 h 585693"/>
              <a:gd name="connsiteX99" fmla="*/ 453590 w 608814"/>
              <a:gd name="connsiteY99" fmla="*/ 229995 h 585693"/>
              <a:gd name="connsiteX100" fmla="*/ 421330 w 608814"/>
              <a:gd name="connsiteY100" fmla="*/ 219319 h 585693"/>
              <a:gd name="connsiteX101" fmla="*/ 411928 w 608814"/>
              <a:gd name="connsiteY101" fmla="*/ 219319 h 585693"/>
              <a:gd name="connsiteX102" fmla="*/ 410914 w 608814"/>
              <a:gd name="connsiteY102" fmla="*/ 214257 h 585693"/>
              <a:gd name="connsiteX103" fmla="*/ 410914 w 608814"/>
              <a:gd name="connsiteY103" fmla="*/ 198059 h 585693"/>
              <a:gd name="connsiteX104" fmla="*/ 391373 w 608814"/>
              <a:gd name="connsiteY104" fmla="*/ 186463 h 585693"/>
              <a:gd name="connsiteX105" fmla="*/ 377086 w 608814"/>
              <a:gd name="connsiteY105" fmla="*/ 194746 h 585693"/>
              <a:gd name="connsiteX106" fmla="*/ 365104 w 608814"/>
              <a:gd name="connsiteY106" fmla="*/ 196310 h 585693"/>
              <a:gd name="connsiteX107" fmla="*/ 355610 w 608814"/>
              <a:gd name="connsiteY107" fmla="*/ 189040 h 585693"/>
              <a:gd name="connsiteX108" fmla="*/ 336530 w 608814"/>
              <a:gd name="connsiteY108" fmla="*/ 155999 h 585693"/>
              <a:gd name="connsiteX109" fmla="*/ 342245 w 608814"/>
              <a:gd name="connsiteY109" fmla="*/ 134463 h 585693"/>
              <a:gd name="connsiteX110" fmla="*/ 356716 w 608814"/>
              <a:gd name="connsiteY110" fmla="*/ 126180 h 585693"/>
              <a:gd name="connsiteX111" fmla="*/ 355518 w 608814"/>
              <a:gd name="connsiteY111" fmla="*/ 115044 h 585693"/>
              <a:gd name="connsiteX112" fmla="*/ 356716 w 608814"/>
              <a:gd name="connsiteY112" fmla="*/ 103815 h 585693"/>
              <a:gd name="connsiteX113" fmla="*/ 342245 w 608814"/>
              <a:gd name="connsiteY113" fmla="*/ 95440 h 585693"/>
              <a:gd name="connsiteX114" fmla="*/ 336530 w 608814"/>
              <a:gd name="connsiteY114" fmla="*/ 73996 h 585693"/>
              <a:gd name="connsiteX115" fmla="*/ 355610 w 608814"/>
              <a:gd name="connsiteY115" fmla="*/ 40956 h 585693"/>
              <a:gd name="connsiteX116" fmla="*/ 365104 w 608814"/>
              <a:gd name="connsiteY116" fmla="*/ 33685 h 585693"/>
              <a:gd name="connsiteX117" fmla="*/ 377086 w 608814"/>
              <a:gd name="connsiteY117" fmla="*/ 35249 h 585693"/>
              <a:gd name="connsiteX118" fmla="*/ 391373 w 608814"/>
              <a:gd name="connsiteY118" fmla="*/ 43533 h 585693"/>
              <a:gd name="connsiteX119" fmla="*/ 410914 w 608814"/>
              <a:gd name="connsiteY119" fmla="*/ 31936 h 585693"/>
              <a:gd name="connsiteX120" fmla="*/ 410914 w 608814"/>
              <a:gd name="connsiteY120" fmla="*/ 15738 h 585693"/>
              <a:gd name="connsiteX121" fmla="*/ 426676 w 608814"/>
              <a:gd name="connsiteY121" fmla="*/ 0 h 5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608814" h="585693">
                <a:moveTo>
                  <a:pt x="195114" y="351627"/>
                </a:moveTo>
                <a:lnTo>
                  <a:pt x="258290" y="351627"/>
                </a:lnTo>
                <a:cubicBezTo>
                  <a:pt x="271848" y="351627"/>
                  <a:pt x="282731" y="362580"/>
                  <a:pt x="282731" y="376018"/>
                </a:cubicBezTo>
                <a:lnTo>
                  <a:pt x="282731" y="561210"/>
                </a:lnTo>
                <a:cubicBezTo>
                  <a:pt x="282731" y="574740"/>
                  <a:pt x="271848" y="585693"/>
                  <a:pt x="258290" y="585693"/>
                </a:cubicBezTo>
                <a:lnTo>
                  <a:pt x="195114" y="585693"/>
                </a:lnTo>
                <a:cubicBezTo>
                  <a:pt x="181556" y="585693"/>
                  <a:pt x="170673" y="574740"/>
                  <a:pt x="170673" y="561210"/>
                </a:cubicBezTo>
                <a:lnTo>
                  <a:pt x="170673" y="376018"/>
                </a:lnTo>
                <a:cubicBezTo>
                  <a:pt x="170673" y="362580"/>
                  <a:pt x="181556" y="351627"/>
                  <a:pt x="195114" y="351627"/>
                </a:cubicBezTo>
                <a:close/>
                <a:moveTo>
                  <a:pt x="358100" y="249872"/>
                </a:moveTo>
                <a:lnTo>
                  <a:pt x="421316" y="249872"/>
                </a:lnTo>
                <a:cubicBezTo>
                  <a:pt x="434771" y="249872"/>
                  <a:pt x="445737" y="260735"/>
                  <a:pt x="445737" y="274267"/>
                </a:cubicBezTo>
                <a:lnTo>
                  <a:pt x="445737" y="561206"/>
                </a:lnTo>
                <a:cubicBezTo>
                  <a:pt x="445737" y="574738"/>
                  <a:pt x="434771" y="585693"/>
                  <a:pt x="421316" y="585693"/>
                </a:cubicBezTo>
                <a:lnTo>
                  <a:pt x="358100" y="585693"/>
                </a:lnTo>
                <a:cubicBezTo>
                  <a:pt x="344645" y="585693"/>
                  <a:pt x="333679" y="574738"/>
                  <a:pt x="333679" y="561206"/>
                </a:cubicBezTo>
                <a:lnTo>
                  <a:pt x="333679" y="274267"/>
                </a:lnTo>
                <a:cubicBezTo>
                  <a:pt x="333679" y="260735"/>
                  <a:pt x="344645" y="249872"/>
                  <a:pt x="358100" y="249872"/>
                </a:cubicBezTo>
                <a:close/>
                <a:moveTo>
                  <a:pt x="140260" y="224680"/>
                </a:moveTo>
                <a:cubicBezTo>
                  <a:pt x="168749" y="224680"/>
                  <a:pt x="191844" y="247711"/>
                  <a:pt x="191844" y="276122"/>
                </a:cubicBezTo>
                <a:cubicBezTo>
                  <a:pt x="191844" y="304533"/>
                  <a:pt x="168749" y="327564"/>
                  <a:pt x="140260" y="327564"/>
                </a:cubicBezTo>
                <a:cubicBezTo>
                  <a:pt x="111771" y="327564"/>
                  <a:pt x="88676" y="304533"/>
                  <a:pt x="88676" y="276122"/>
                </a:cubicBezTo>
                <a:cubicBezTo>
                  <a:pt x="88676" y="247711"/>
                  <a:pt x="111771" y="224680"/>
                  <a:pt x="140260" y="224680"/>
                </a:cubicBezTo>
                <a:close/>
                <a:moveTo>
                  <a:pt x="521177" y="148117"/>
                </a:moveTo>
                <a:lnTo>
                  <a:pt x="584301" y="148117"/>
                </a:lnTo>
                <a:cubicBezTo>
                  <a:pt x="597848" y="148117"/>
                  <a:pt x="608814" y="159070"/>
                  <a:pt x="608814" y="172601"/>
                </a:cubicBezTo>
                <a:lnTo>
                  <a:pt x="608814" y="561209"/>
                </a:lnTo>
                <a:cubicBezTo>
                  <a:pt x="608814" y="574740"/>
                  <a:pt x="597848" y="585693"/>
                  <a:pt x="584301" y="585693"/>
                </a:cubicBezTo>
                <a:lnTo>
                  <a:pt x="521177" y="585693"/>
                </a:lnTo>
                <a:cubicBezTo>
                  <a:pt x="507722" y="585693"/>
                  <a:pt x="496756" y="574740"/>
                  <a:pt x="496756" y="561209"/>
                </a:cubicBezTo>
                <a:lnTo>
                  <a:pt x="496756" y="172601"/>
                </a:lnTo>
                <a:cubicBezTo>
                  <a:pt x="496756" y="159070"/>
                  <a:pt x="507722" y="148117"/>
                  <a:pt x="521177" y="148117"/>
                </a:cubicBezTo>
                <a:close/>
                <a:moveTo>
                  <a:pt x="116229" y="131322"/>
                </a:moveTo>
                <a:lnTo>
                  <a:pt x="164246" y="131322"/>
                </a:lnTo>
                <a:cubicBezTo>
                  <a:pt x="175214" y="131322"/>
                  <a:pt x="184061" y="140159"/>
                  <a:pt x="184061" y="151113"/>
                </a:cubicBezTo>
                <a:lnTo>
                  <a:pt x="184061" y="171457"/>
                </a:lnTo>
                <a:cubicBezTo>
                  <a:pt x="193001" y="175231"/>
                  <a:pt x="201019" y="180386"/>
                  <a:pt x="208669" y="186094"/>
                </a:cubicBezTo>
                <a:lnTo>
                  <a:pt x="226641" y="175692"/>
                </a:lnTo>
                <a:cubicBezTo>
                  <a:pt x="236134" y="170261"/>
                  <a:pt x="248300" y="173482"/>
                  <a:pt x="253737" y="182964"/>
                </a:cubicBezTo>
                <a:lnTo>
                  <a:pt x="277792" y="224572"/>
                </a:lnTo>
                <a:cubicBezTo>
                  <a:pt x="280465" y="229083"/>
                  <a:pt x="281110" y="234514"/>
                  <a:pt x="279727" y="239577"/>
                </a:cubicBezTo>
                <a:cubicBezTo>
                  <a:pt x="278437" y="244640"/>
                  <a:pt x="275119" y="248966"/>
                  <a:pt x="270511" y="251544"/>
                </a:cubicBezTo>
                <a:lnTo>
                  <a:pt x="252355" y="262038"/>
                </a:lnTo>
                <a:cubicBezTo>
                  <a:pt x="253000" y="266733"/>
                  <a:pt x="253829" y="271335"/>
                  <a:pt x="253829" y="276122"/>
                </a:cubicBezTo>
                <a:cubicBezTo>
                  <a:pt x="253829" y="281001"/>
                  <a:pt x="253000" y="285604"/>
                  <a:pt x="252355" y="290206"/>
                </a:cubicBezTo>
                <a:lnTo>
                  <a:pt x="270511" y="300700"/>
                </a:lnTo>
                <a:cubicBezTo>
                  <a:pt x="279174" y="305671"/>
                  <a:pt x="282308" y="316165"/>
                  <a:pt x="278714" y="325094"/>
                </a:cubicBezTo>
                <a:cubicBezTo>
                  <a:pt x="272354" y="322609"/>
                  <a:pt x="265442" y="321136"/>
                  <a:pt x="258253" y="321136"/>
                </a:cubicBezTo>
                <a:lnTo>
                  <a:pt x="195858" y="321136"/>
                </a:lnTo>
                <a:cubicBezTo>
                  <a:pt x="205904" y="308709"/>
                  <a:pt x="212171" y="293244"/>
                  <a:pt x="212171" y="276122"/>
                </a:cubicBezTo>
                <a:cubicBezTo>
                  <a:pt x="212171" y="236539"/>
                  <a:pt x="179914" y="204320"/>
                  <a:pt x="140191" y="204320"/>
                </a:cubicBezTo>
                <a:cubicBezTo>
                  <a:pt x="100561" y="204320"/>
                  <a:pt x="68304" y="236539"/>
                  <a:pt x="68304" y="276122"/>
                </a:cubicBezTo>
                <a:cubicBezTo>
                  <a:pt x="68304" y="315797"/>
                  <a:pt x="100561" y="348016"/>
                  <a:pt x="140191" y="348016"/>
                </a:cubicBezTo>
                <a:cubicBezTo>
                  <a:pt x="143048" y="348016"/>
                  <a:pt x="145721" y="347463"/>
                  <a:pt x="148486" y="347095"/>
                </a:cubicBezTo>
                <a:cubicBezTo>
                  <a:pt x="143233" y="355564"/>
                  <a:pt x="140099" y="365414"/>
                  <a:pt x="140099" y="376000"/>
                </a:cubicBezTo>
                <a:lnTo>
                  <a:pt x="140099" y="420922"/>
                </a:lnTo>
                <a:lnTo>
                  <a:pt x="116229" y="420922"/>
                </a:lnTo>
                <a:cubicBezTo>
                  <a:pt x="105261" y="420922"/>
                  <a:pt x="96413" y="412085"/>
                  <a:pt x="96413" y="401131"/>
                </a:cubicBezTo>
                <a:lnTo>
                  <a:pt x="96413" y="380787"/>
                </a:lnTo>
                <a:cubicBezTo>
                  <a:pt x="87474" y="377013"/>
                  <a:pt x="79455" y="371950"/>
                  <a:pt x="71806" y="366150"/>
                </a:cubicBezTo>
                <a:lnTo>
                  <a:pt x="53742" y="376552"/>
                </a:lnTo>
                <a:cubicBezTo>
                  <a:pt x="49226" y="379222"/>
                  <a:pt x="43788" y="379866"/>
                  <a:pt x="38719" y="378577"/>
                </a:cubicBezTo>
                <a:cubicBezTo>
                  <a:pt x="33650" y="377197"/>
                  <a:pt x="29318" y="373883"/>
                  <a:pt x="26738" y="369372"/>
                </a:cubicBezTo>
                <a:lnTo>
                  <a:pt x="2683" y="327764"/>
                </a:lnTo>
                <a:cubicBezTo>
                  <a:pt x="-2847" y="318282"/>
                  <a:pt x="471" y="306131"/>
                  <a:pt x="9872" y="300700"/>
                </a:cubicBezTo>
                <a:lnTo>
                  <a:pt x="28120" y="290206"/>
                </a:lnTo>
                <a:cubicBezTo>
                  <a:pt x="27475" y="285604"/>
                  <a:pt x="26645" y="281001"/>
                  <a:pt x="26645" y="276122"/>
                </a:cubicBezTo>
                <a:cubicBezTo>
                  <a:pt x="26645" y="271335"/>
                  <a:pt x="27475" y="266733"/>
                  <a:pt x="28120" y="262038"/>
                </a:cubicBezTo>
                <a:lnTo>
                  <a:pt x="9872" y="251544"/>
                </a:lnTo>
                <a:cubicBezTo>
                  <a:pt x="471" y="246113"/>
                  <a:pt x="-2847" y="233962"/>
                  <a:pt x="2683" y="224572"/>
                </a:cubicBezTo>
                <a:lnTo>
                  <a:pt x="26738" y="182964"/>
                </a:lnTo>
                <a:cubicBezTo>
                  <a:pt x="29318" y="178361"/>
                  <a:pt x="33650" y="175139"/>
                  <a:pt x="38719" y="173759"/>
                </a:cubicBezTo>
                <a:cubicBezTo>
                  <a:pt x="43788" y="172378"/>
                  <a:pt x="49226" y="173114"/>
                  <a:pt x="53742" y="175692"/>
                </a:cubicBezTo>
                <a:lnTo>
                  <a:pt x="71806" y="186094"/>
                </a:lnTo>
                <a:cubicBezTo>
                  <a:pt x="79455" y="180386"/>
                  <a:pt x="87474" y="175231"/>
                  <a:pt x="96413" y="171457"/>
                </a:cubicBezTo>
                <a:lnTo>
                  <a:pt x="96413" y="151113"/>
                </a:lnTo>
                <a:cubicBezTo>
                  <a:pt x="96413" y="140159"/>
                  <a:pt x="105261" y="131322"/>
                  <a:pt x="116229" y="131322"/>
                </a:cubicBezTo>
                <a:close/>
                <a:moveTo>
                  <a:pt x="445756" y="83476"/>
                </a:moveTo>
                <a:cubicBezTo>
                  <a:pt x="428335" y="83476"/>
                  <a:pt x="414140" y="97557"/>
                  <a:pt x="414140" y="115044"/>
                </a:cubicBezTo>
                <a:cubicBezTo>
                  <a:pt x="414140" y="132438"/>
                  <a:pt x="428335" y="146520"/>
                  <a:pt x="445756" y="146520"/>
                </a:cubicBezTo>
                <a:cubicBezTo>
                  <a:pt x="463176" y="146520"/>
                  <a:pt x="477371" y="132438"/>
                  <a:pt x="477371" y="115044"/>
                </a:cubicBezTo>
                <a:cubicBezTo>
                  <a:pt x="477371" y="97557"/>
                  <a:pt x="463176" y="83476"/>
                  <a:pt x="445756" y="83476"/>
                </a:cubicBezTo>
                <a:close/>
                <a:moveTo>
                  <a:pt x="426676" y="0"/>
                </a:moveTo>
                <a:lnTo>
                  <a:pt x="464835" y="0"/>
                </a:lnTo>
                <a:cubicBezTo>
                  <a:pt x="473500" y="0"/>
                  <a:pt x="480597" y="7087"/>
                  <a:pt x="480597" y="15738"/>
                </a:cubicBezTo>
                <a:lnTo>
                  <a:pt x="480597" y="31936"/>
                </a:lnTo>
                <a:cubicBezTo>
                  <a:pt x="487694" y="34881"/>
                  <a:pt x="494054" y="38931"/>
                  <a:pt x="500138" y="43533"/>
                </a:cubicBezTo>
                <a:lnTo>
                  <a:pt x="514425" y="35249"/>
                </a:lnTo>
                <a:cubicBezTo>
                  <a:pt x="521983" y="30924"/>
                  <a:pt x="531569" y="33501"/>
                  <a:pt x="535901" y="40956"/>
                </a:cubicBezTo>
                <a:lnTo>
                  <a:pt x="554981" y="73996"/>
                </a:lnTo>
                <a:cubicBezTo>
                  <a:pt x="557101" y="77585"/>
                  <a:pt x="557654" y="81911"/>
                  <a:pt x="556640" y="85961"/>
                </a:cubicBezTo>
                <a:cubicBezTo>
                  <a:pt x="555534" y="89918"/>
                  <a:pt x="552861" y="93415"/>
                  <a:pt x="549266" y="95440"/>
                </a:cubicBezTo>
                <a:lnTo>
                  <a:pt x="534887" y="103815"/>
                </a:lnTo>
                <a:cubicBezTo>
                  <a:pt x="535348" y="107497"/>
                  <a:pt x="535993" y="111178"/>
                  <a:pt x="535993" y="115044"/>
                </a:cubicBezTo>
                <a:cubicBezTo>
                  <a:pt x="535993" y="115872"/>
                  <a:pt x="535809" y="116700"/>
                  <a:pt x="535717" y="117621"/>
                </a:cubicBezTo>
                <a:lnTo>
                  <a:pt x="521153" y="117621"/>
                </a:lnTo>
                <a:cubicBezTo>
                  <a:pt x="490828" y="117621"/>
                  <a:pt x="466126" y="142286"/>
                  <a:pt x="466126" y="172565"/>
                </a:cubicBezTo>
                <a:lnTo>
                  <a:pt x="466126" y="229719"/>
                </a:lnTo>
                <a:lnTo>
                  <a:pt x="466126" y="242604"/>
                </a:lnTo>
                <a:cubicBezTo>
                  <a:pt x="462715" y="237726"/>
                  <a:pt x="458383" y="233493"/>
                  <a:pt x="453590" y="229995"/>
                </a:cubicBezTo>
                <a:cubicBezTo>
                  <a:pt x="444465" y="223369"/>
                  <a:pt x="433404" y="219319"/>
                  <a:pt x="421330" y="219319"/>
                </a:cubicBezTo>
                <a:lnTo>
                  <a:pt x="411928" y="219319"/>
                </a:lnTo>
                <a:cubicBezTo>
                  <a:pt x="411375" y="217755"/>
                  <a:pt x="410914" y="216098"/>
                  <a:pt x="410914" y="214257"/>
                </a:cubicBezTo>
                <a:lnTo>
                  <a:pt x="410914" y="198059"/>
                </a:lnTo>
                <a:cubicBezTo>
                  <a:pt x="403817" y="195114"/>
                  <a:pt x="397457" y="191064"/>
                  <a:pt x="391373" y="186463"/>
                </a:cubicBezTo>
                <a:lnTo>
                  <a:pt x="377086" y="194746"/>
                </a:lnTo>
                <a:cubicBezTo>
                  <a:pt x="373492" y="196863"/>
                  <a:pt x="369160" y="197415"/>
                  <a:pt x="365104" y="196310"/>
                </a:cubicBezTo>
                <a:cubicBezTo>
                  <a:pt x="361140" y="195206"/>
                  <a:pt x="357638" y="192629"/>
                  <a:pt x="355610" y="189040"/>
                </a:cubicBezTo>
                <a:lnTo>
                  <a:pt x="336530" y="155999"/>
                </a:lnTo>
                <a:cubicBezTo>
                  <a:pt x="332198" y="148452"/>
                  <a:pt x="334687" y="138881"/>
                  <a:pt x="342245" y="134463"/>
                </a:cubicBezTo>
                <a:lnTo>
                  <a:pt x="356716" y="126180"/>
                </a:lnTo>
                <a:cubicBezTo>
                  <a:pt x="356163" y="122498"/>
                  <a:pt x="355518" y="118817"/>
                  <a:pt x="355518" y="115044"/>
                </a:cubicBezTo>
                <a:cubicBezTo>
                  <a:pt x="355518" y="111178"/>
                  <a:pt x="356163" y="107497"/>
                  <a:pt x="356716" y="103815"/>
                </a:cubicBezTo>
                <a:lnTo>
                  <a:pt x="342245" y="95440"/>
                </a:lnTo>
                <a:cubicBezTo>
                  <a:pt x="334687" y="91115"/>
                  <a:pt x="332198" y="81543"/>
                  <a:pt x="336530" y="73996"/>
                </a:cubicBezTo>
                <a:lnTo>
                  <a:pt x="355610" y="40956"/>
                </a:lnTo>
                <a:cubicBezTo>
                  <a:pt x="357638" y="37366"/>
                  <a:pt x="361140" y="34789"/>
                  <a:pt x="365104" y="33685"/>
                </a:cubicBezTo>
                <a:cubicBezTo>
                  <a:pt x="369160" y="32580"/>
                  <a:pt x="373492" y="33133"/>
                  <a:pt x="377086" y="35249"/>
                </a:cubicBezTo>
                <a:lnTo>
                  <a:pt x="391373" y="43533"/>
                </a:lnTo>
                <a:cubicBezTo>
                  <a:pt x="397457" y="38931"/>
                  <a:pt x="403817" y="34881"/>
                  <a:pt x="410914" y="31936"/>
                </a:cubicBezTo>
                <a:lnTo>
                  <a:pt x="410914" y="15738"/>
                </a:lnTo>
                <a:cubicBezTo>
                  <a:pt x="410914" y="7087"/>
                  <a:pt x="418011" y="0"/>
                  <a:pt x="42667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iSḻiḍê">
            <a:extLst>
              <a:ext uri="{FF2B5EF4-FFF2-40B4-BE49-F238E27FC236}">
                <a16:creationId xmlns:a16="http://schemas.microsoft.com/office/drawing/2014/main" id="{CFAEA2F3-06C5-46F5-BB4F-38F2269C881E}"/>
              </a:ext>
            </a:extLst>
          </p:cNvPr>
          <p:cNvSpPr/>
          <p:nvPr/>
        </p:nvSpPr>
        <p:spPr bwMode="auto">
          <a:xfrm>
            <a:off x="4108376" y="1794528"/>
            <a:ext cx="5904915" cy="69724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0501" y="21480"/>
                </a:lnTo>
                <a:cubicBezTo>
                  <a:pt x="21116" y="21210"/>
                  <a:pt x="21600" y="16543"/>
                  <a:pt x="21599" y="10878"/>
                </a:cubicBezTo>
                <a:cubicBezTo>
                  <a:pt x="21599" y="5216"/>
                  <a:pt x="21116" y="552"/>
                  <a:pt x="20501" y="2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ïṩ1iḓè">
            <a:extLst>
              <a:ext uri="{FF2B5EF4-FFF2-40B4-BE49-F238E27FC236}">
                <a16:creationId xmlns:a16="http://schemas.microsoft.com/office/drawing/2014/main" id="{C4F9A3C3-198E-43D9-AA1C-779BB71091BF}"/>
              </a:ext>
            </a:extLst>
          </p:cNvPr>
          <p:cNvSpPr/>
          <p:nvPr/>
        </p:nvSpPr>
        <p:spPr bwMode="auto">
          <a:xfrm>
            <a:off x="3755920" y="1783148"/>
            <a:ext cx="720000" cy="72000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57150">
            <a:solidFill>
              <a:schemeClr val="bg1"/>
            </a:solidFill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iṡ1ídê">
            <a:extLst>
              <a:ext uri="{FF2B5EF4-FFF2-40B4-BE49-F238E27FC236}">
                <a16:creationId xmlns:a16="http://schemas.microsoft.com/office/drawing/2014/main" id="{9921EAA2-BA2F-4A7B-9656-A25D9745690E}"/>
              </a:ext>
            </a:extLst>
          </p:cNvPr>
          <p:cNvSpPr/>
          <p:nvPr/>
        </p:nvSpPr>
        <p:spPr bwMode="auto">
          <a:xfrm>
            <a:off x="3929699" y="1992419"/>
            <a:ext cx="372442" cy="301458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8AF0E4C0-B343-4FE9-AA85-5D12F9C62133}"/>
              </a:ext>
            </a:extLst>
          </p:cNvPr>
          <p:cNvSpPr txBox="1"/>
          <p:nvPr/>
        </p:nvSpPr>
        <p:spPr>
          <a:xfrm>
            <a:off x="5175987" y="1885068"/>
            <a:ext cx="4151576" cy="480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AE7FB1C6-8A36-41EA-B53D-EAB9B9D6CF79}"/>
              </a:ext>
            </a:extLst>
          </p:cNvPr>
          <p:cNvSpPr txBox="1"/>
          <p:nvPr/>
        </p:nvSpPr>
        <p:spPr>
          <a:xfrm>
            <a:off x="5995368" y="2873666"/>
            <a:ext cx="4151576" cy="480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E6D2D59-88B3-48E2-B2B6-C8B0B81D5F29}"/>
              </a:ext>
            </a:extLst>
          </p:cNvPr>
          <p:cNvSpPr txBox="1"/>
          <p:nvPr/>
        </p:nvSpPr>
        <p:spPr>
          <a:xfrm>
            <a:off x="5613929" y="3890478"/>
            <a:ext cx="4151576" cy="480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831F0A3A-B4DE-45DC-A293-8485BF1A8B49}"/>
              </a:ext>
            </a:extLst>
          </p:cNvPr>
          <p:cNvSpPr txBox="1"/>
          <p:nvPr/>
        </p:nvSpPr>
        <p:spPr>
          <a:xfrm>
            <a:off x="5041272" y="4880963"/>
            <a:ext cx="4151576" cy="480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AEA322F7-FDAB-4BF7-9A8D-88D029BEB78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80D26B70-BDA3-44B9-A1E8-168E68C5E2BB}"/>
              </a:ext>
            </a:extLst>
          </p:cNvPr>
          <p:cNvSpPr/>
          <p:nvPr/>
        </p:nvSpPr>
        <p:spPr>
          <a:xfrm>
            <a:off x="4824737" y="615117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7" name="iṩļïḓè">
            <a:extLst>
              <a:ext uri="{FF2B5EF4-FFF2-40B4-BE49-F238E27FC236}">
                <a16:creationId xmlns:a16="http://schemas.microsoft.com/office/drawing/2014/main" id="{6002CD6C-9E31-464D-9F4D-CF29EF33CCC9}"/>
              </a:ext>
            </a:extLst>
          </p:cNvPr>
          <p:cNvSpPr txBox="1"/>
          <p:nvPr/>
        </p:nvSpPr>
        <p:spPr bwMode="auto">
          <a:xfrm>
            <a:off x="5042100" y="661233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294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3" grpId="0" animBg="1"/>
      <p:bldP spid="2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9">
            <a:extLst>
              <a:ext uri="{FF2B5EF4-FFF2-40B4-BE49-F238E27FC236}">
                <a16:creationId xmlns:a16="http://schemas.microsoft.com/office/drawing/2014/main" id="{EDAD277F-C9C5-47C7-998B-8F2527D9CA13}"/>
              </a:ext>
            </a:extLst>
          </p:cNvPr>
          <p:cNvSpPr/>
          <p:nvPr/>
        </p:nvSpPr>
        <p:spPr>
          <a:xfrm>
            <a:off x="1219198" y="4216400"/>
            <a:ext cx="10284567" cy="167419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571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35" name="任意多边形 2">
            <a:extLst>
              <a:ext uri="{FF2B5EF4-FFF2-40B4-BE49-F238E27FC236}">
                <a16:creationId xmlns:a16="http://schemas.microsoft.com/office/drawing/2014/main" id="{65C1E4B7-FA2A-41B5-8A22-58D28A8A5617}"/>
              </a:ext>
            </a:extLst>
          </p:cNvPr>
          <p:cNvSpPr/>
          <p:nvPr/>
        </p:nvSpPr>
        <p:spPr>
          <a:xfrm>
            <a:off x="796319" y="1492415"/>
            <a:ext cx="1982424" cy="4276386"/>
          </a:xfrm>
          <a:custGeom>
            <a:avLst/>
            <a:gdLst>
              <a:gd name="connsiteX0" fmla="*/ 444792 w 4503763"/>
              <a:gd name="connsiteY0" fmla="*/ 0 h 9715289"/>
              <a:gd name="connsiteX1" fmla="*/ 4058971 w 4503763"/>
              <a:gd name="connsiteY1" fmla="*/ 0 h 9715289"/>
              <a:gd name="connsiteX2" fmla="*/ 4503763 w 4503763"/>
              <a:gd name="connsiteY2" fmla="*/ 444792 h 9715289"/>
              <a:gd name="connsiteX3" fmla="*/ 4503763 w 4503763"/>
              <a:gd name="connsiteY3" fmla="*/ 9270497 h 9715289"/>
              <a:gd name="connsiteX4" fmla="*/ 4058971 w 4503763"/>
              <a:gd name="connsiteY4" fmla="*/ 9715289 h 9715289"/>
              <a:gd name="connsiteX5" fmla="*/ 444792 w 4503763"/>
              <a:gd name="connsiteY5" fmla="*/ 9715289 h 9715289"/>
              <a:gd name="connsiteX6" fmla="*/ 0 w 4503763"/>
              <a:gd name="connsiteY6" fmla="*/ 9270497 h 9715289"/>
              <a:gd name="connsiteX7" fmla="*/ 0 w 4503763"/>
              <a:gd name="connsiteY7" fmla="*/ 444792 h 9715289"/>
              <a:gd name="connsiteX8" fmla="*/ 444792 w 4503763"/>
              <a:gd name="connsiteY8" fmla="*/ 0 h 971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03763" h="9715289">
                <a:moveTo>
                  <a:pt x="444792" y="0"/>
                </a:moveTo>
                <a:lnTo>
                  <a:pt x="4058971" y="0"/>
                </a:lnTo>
                <a:cubicBezTo>
                  <a:pt x="4304623" y="0"/>
                  <a:pt x="4503763" y="199140"/>
                  <a:pt x="4503763" y="444792"/>
                </a:cubicBezTo>
                <a:lnTo>
                  <a:pt x="4503763" y="9270497"/>
                </a:lnTo>
                <a:cubicBezTo>
                  <a:pt x="4503763" y="9516149"/>
                  <a:pt x="4304623" y="9715289"/>
                  <a:pt x="4058971" y="9715289"/>
                </a:cubicBezTo>
                <a:lnTo>
                  <a:pt x="444792" y="9715289"/>
                </a:lnTo>
                <a:cubicBezTo>
                  <a:pt x="199140" y="9715289"/>
                  <a:pt x="0" y="9516149"/>
                  <a:pt x="0" y="9270497"/>
                </a:cubicBezTo>
                <a:lnTo>
                  <a:pt x="0" y="444792"/>
                </a:lnTo>
                <a:cubicBezTo>
                  <a:pt x="0" y="199140"/>
                  <a:pt x="199140" y="0"/>
                  <a:pt x="444792" y="0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36" name="任意多边形 3">
            <a:extLst>
              <a:ext uri="{FF2B5EF4-FFF2-40B4-BE49-F238E27FC236}">
                <a16:creationId xmlns:a16="http://schemas.microsoft.com/office/drawing/2014/main" id="{F9C556C5-7AE5-4ED1-9A34-E1FEB3B49998}"/>
              </a:ext>
            </a:extLst>
          </p:cNvPr>
          <p:cNvSpPr/>
          <p:nvPr/>
        </p:nvSpPr>
        <p:spPr>
          <a:xfrm>
            <a:off x="2885700" y="2440823"/>
            <a:ext cx="36122" cy="4996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2" h="21596" extrusionOk="0">
                <a:moveTo>
                  <a:pt x="0" y="0"/>
                </a:moveTo>
                <a:lnTo>
                  <a:pt x="0" y="21596"/>
                </a:lnTo>
                <a:lnTo>
                  <a:pt x="9420" y="21596"/>
                </a:lnTo>
                <a:cubicBezTo>
                  <a:pt x="12945" y="21596"/>
                  <a:pt x="14707" y="21598"/>
                  <a:pt x="16579" y="21555"/>
                </a:cubicBezTo>
                <a:cubicBezTo>
                  <a:pt x="18628" y="21501"/>
                  <a:pt x="20261" y="21383"/>
                  <a:pt x="21007" y="21235"/>
                </a:cubicBezTo>
                <a:cubicBezTo>
                  <a:pt x="21600" y="21099"/>
                  <a:pt x="21572" y="20968"/>
                  <a:pt x="21572" y="20717"/>
                </a:cubicBezTo>
                <a:lnTo>
                  <a:pt x="21572" y="879"/>
                </a:lnTo>
                <a:cubicBezTo>
                  <a:pt x="21572" y="624"/>
                  <a:pt x="21600" y="497"/>
                  <a:pt x="21007" y="361"/>
                </a:cubicBezTo>
                <a:cubicBezTo>
                  <a:pt x="20261" y="213"/>
                  <a:pt x="18628" y="95"/>
                  <a:pt x="16579" y="41"/>
                </a:cubicBezTo>
                <a:cubicBezTo>
                  <a:pt x="14707" y="-2"/>
                  <a:pt x="12986" y="0"/>
                  <a:pt x="9514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endParaRPr sz="3200">
              <a:solidFill>
                <a:schemeClr val="accent1">
                  <a:hueOff val="-12342858"/>
                  <a:satOff val="-30434"/>
                  <a:lumOff val="4509"/>
                </a:schemeClr>
              </a:solidFill>
            </a:endParaRPr>
          </a:p>
        </p:txBody>
      </p:sp>
      <p:sp>
        <p:nvSpPr>
          <p:cNvPr id="37" name="任意多边形 4">
            <a:extLst>
              <a:ext uri="{FF2B5EF4-FFF2-40B4-BE49-F238E27FC236}">
                <a16:creationId xmlns:a16="http://schemas.microsoft.com/office/drawing/2014/main" id="{ED9FC856-5021-4E4B-8857-1EF20D787347}"/>
              </a:ext>
            </a:extLst>
          </p:cNvPr>
          <p:cNvSpPr/>
          <p:nvPr/>
        </p:nvSpPr>
        <p:spPr>
          <a:xfrm>
            <a:off x="669925" y="2005019"/>
            <a:ext cx="35331" cy="10470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12326" y="0"/>
                </a:moveTo>
                <a:cubicBezTo>
                  <a:pt x="8816" y="0"/>
                  <a:pt x="6993" y="3"/>
                  <a:pt x="5104" y="23"/>
                </a:cubicBezTo>
                <a:cubicBezTo>
                  <a:pt x="3009" y="49"/>
                  <a:pt x="1340" y="102"/>
                  <a:pt x="577" y="172"/>
                </a:cubicBezTo>
                <a:cubicBezTo>
                  <a:pt x="-29" y="237"/>
                  <a:pt x="0" y="300"/>
                  <a:pt x="0" y="420"/>
                </a:cubicBezTo>
                <a:lnTo>
                  <a:pt x="0" y="3023"/>
                </a:lnTo>
                <a:cubicBezTo>
                  <a:pt x="0" y="3145"/>
                  <a:pt x="-29" y="3206"/>
                  <a:pt x="577" y="3270"/>
                </a:cubicBezTo>
                <a:cubicBezTo>
                  <a:pt x="1340" y="3341"/>
                  <a:pt x="3009" y="3394"/>
                  <a:pt x="5104" y="3420"/>
                </a:cubicBezTo>
                <a:cubicBezTo>
                  <a:pt x="7018" y="3440"/>
                  <a:pt x="8778" y="3443"/>
                  <a:pt x="12326" y="3443"/>
                </a:cubicBezTo>
                <a:lnTo>
                  <a:pt x="21571" y="3443"/>
                </a:lnTo>
                <a:lnTo>
                  <a:pt x="21571" y="0"/>
                </a:lnTo>
                <a:lnTo>
                  <a:pt x="12326" y="0"/>
                </a:lnTo>
                <a:close/>
                <a:moveTo>
                  <a:pt x="12326" y="6632"/>
                </a:moveTo>
                <a:cubicBezTo>
                  <a:pt x="8816" y="6632"/>
                  <a:pt x="6993" y="6631"/>
                  <a:pt x="5104" y="6651"/>
                </a:cubicBezTo>
                <a:cubicBezTo>
                  <a:pt x="3009" y="6677"/>
                  <a:pt x="1340" y="6733"/>
                  <a:pt x="577" y="6804"/>
                </a:cubicBezTo>
                <a:cubicBezTo>
                  <a:pt x="-29" y="6869"/>
                  <a:pt x="0" y="6928"/>
                  <a:pt x="0" y="7048"/>
                </a:cubicBezTo>
                <a:lnTo>
                  <a:pt x="0" y="12814"/>
                </a:lnTo>
                <a:cubicBezTo>
                  <a:pt x="0" y="12936"/>
                  <a:pt x="-29" y="12997"/>
                  <a:pt x="577" y="13062"/>
                </a:cubicBezTo>
                <a:cubicBezTo>
                  <a:pt x="1340" y="13132"/>
                  <a:pt x="3009" y="13189"/>
                  <a:pt x="5104" y="13214"/>
                </a:cubicBezTo>
                <a:cubicBezTo>
                  <a:pt x="7018" y="13235"/>
                  <a:pt x="8778" y="13234"/>
                  <a:pt x="12326" y="13234"/>
                </a:cubicBezTo>
                <a:lnTo>
                  <a:pt x="21571" y="13234"/>
                </a:lnTo>
                <a:lnTo>
                  <a:pt x="21571" y="6632"/>
                </a:lnTo>
                <a:lnTo>
                  <a:pt x="12326" y="6632"/>
                </a:lnTo>
                <a:close/>
                <a:moveTo>
                  <a:pt x="12326" y="14994"/>
                </a:moveTo>
                <a:cubicBezTo>
                  <a:pt x="8816" y="14994"/>
                  <a:pt x="6993" y="14997"/>
                  <a:pt x="5104" y="15017"/>
                </a:cubicBezTo>
                <a:cubicBezTo>
                  <a:pt x="3009" y="15043"/>
                  <a:pt x="1340" y="15096"/>
                  <a:pt x="577" y="15167"/>
                </a:cubicBezTo>
                <a:cubicBezTo>
                  <a:pt x="-29" y="15232"/>
                  <a:pt x="0" y="15294"/>
                  <a:pt x="0" y="15414"/>
                </a:cubicBezTo>
                <a:lnTo>
                  <a:pt x="0" y="21180"/>
                </a:lnTo>
                <a:cubicBezTo>
                  <a:pt x="0" y="21302"/>
                  <a:pt x="-29" y="21363"/>
                  <a:pt x="577" y="21428"/>
                </a:cubicBezTo>
                <a:cubicBezTo>
                  <a:pt x="1340" y="21498"/>
                  <a:pt x="3009" y="21551"/>
                  <a:pt x="5104" y="21577"/>
                </a:cubicBezTo>
                <a:cubicBezTo>
                  <a:pt x="7018" y="21598"/>
                  <a:pt x="8778" y="21600"/>
                  <a:pt x="12326" y="21600"/>
                </a:cubicBezTo>
                <a:lnTo>
                  <a:pt x="21571" y="21600"/>
                </a:lnTo>
                <a:lnTo>
                  <a:pt x="21571" y="14994"/>
                </a:lnTo>
                <a:lnTo>
                  <a:pt x="12326" y="1499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3200">
                <a:solidFill>
                  <a:schemeClr val="accent1">
                    <a:hueOff val="-12342858"/>
                    <a:satOff val="-30434"/>
                    <a:lumOff val="4509"/>
                  </a:schemeClr>
                </a:solidFill>
              </a:defRPr>
            </a:pPr>
            <a:endParaRPr/>
          </a:p>
        </p:txBody>
      </p:sp>
      <p:sp>
        <p:nvSpPr>
          <p:cNvPr id="38" name="任意多边形 5">
            <a:extLst>
              <a:ext uri="{FF2B5EF4-FFF2-40B4-BE49-F238E27FC236}">
                <a16:creationId xmlns:a16="http://schemas.microsoft.com/office/drawing/2014/main" id="{F8D80941-356E-420F-B953-9F97C346F101}"/>
              </a:ext>
            </a:extLst>
          </p:cNvPr>
          <p:cNvSpPr/>
          <p:nvPr/>
        </p:nvSpPr>
        <p:spPr>
          <a:xfrm>
            <a:off x="688234" y="1390649"/>
            <a:ext cx="2214515" cy="44878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862" y="0"/>
                </a:moveTo>
                <a:cubicBezTo>
                  <a:pt x="3463" y="0"/>
                  <a:pt x="2756" y="1"/>
                  <a:pt x="2009" y="118"/>
                </a:cubicBezTo>
                <a:cubicBezTo>
                  <a:pt x="1186" y="265"/>
                  <a:pt x="538" y="585"/>
                  <a:pt x="238" y="991"/>
                </a:cubicBezTo>
                <a:cubicBezTo>
                  <a:pt x="0" y="1362"/>
                  <a:pt x="0" y="1711"/>
                  <a:pt x="0" y="2399"/>
                </a:cubicBezTo>
                <a:lnTo>
                  <a:pt x="0" y="19190"/>
                </a:lnTo>
                <a:cubicBezTo>
                  <a:pt x="0" y="19888"/>
                  <a:pt x="0" y="20238"/>
                  <a:pt x="238" y="20609"/>
                </a:cubicBezTo>
                <a:cubicBezTo>
                  <a:pt x="538" y="21015"/>
                  <a:pt x="1186" y="21335"/>
                  <a:pt x="2009" y="21482"/>
                </a:cubicBezTo>
                <a:cubicBezTo>
                  <a:pt x="2761" y="21600"/>
                  <a:pt x="3468" y="21600"/>
                  <a:pt x="4862" y="21600"/>
                </a:cubicBezTo>
                <a:lnTo>
                  <a:pt x="16717" y="21600"/>
                </a:lnTo>
                <a:cubicBezTo>
                  <a:pt x="18133" y="21600"/>
                  <a:pt x="18840" y="21600"/>
                  <a:pt x="19592" y="21482"/>
                </a:cubicBezTo>
                <a:cubicBezTo>
                  <a:pt x="20415" y="21335"/>
                  <a:pt x="21062" y="21015"/>
                  <a:pt x="21362" y="20609"/>
                </a:cubicBezTo>
                <a:cubicBezTo>
                  <a:pt x="21600" y="20238"/>
                  <a:pt x="21600" y="19888"/>
                  <a:pt x="21600" y="19200"/>
                </a:cubicBezTo>
                <a:lnTo>
                  <a:pt x="21600" y="2410"/>
                </a:lnTo>
                <a:cubicBezTo>
                  <a:pt x="21600" y="1711"/>
                  <a:pt x="21600" y="1362"/>
                  <a:pt x="21362" y="991"/>
                </a:cubicBezTo>
                <a:cubicBezTo>
                  <a:pt x="21062" y="585"/>
                  <a:pt x="20415" y="265"/>
                  <a:pt x="19592" y="118"/>
                </a:cubicBezTo>
                <a:cubicBezTo>
                  <a:pt x="18840" y="0"/>
                  <a:pt x="18132" y="0"/>
                  <a:pt x="16738" y="0"/>
                </a:cubicBezTo>
                <a:lnTo>
                  <a:pt x="4862" y="0"/>
                </a:lnTo>
                <a:close/>
                <a:moveTo>
                  <a:pt x="4609" y="377"/>
                </a:moveTo>
                <a:lnTo>
                  <a:pt x="16991" y="377"/>
                </a:lnTo>
                <a:cubicBezTo>
                  <a:pt x="18073" y="377"/>
                  <a:pt x="18624" y="376"/>
                  <a:pt x="19208" y="468"/>
                </a:cubicBezTo>
                <a:cubicBezTo>
                  <a:pt x="19847" y="582"/>
                  <a:pt x="20351" y="831"/>
                  <a:pt x="20583" y="1146"/>
                </a:cubicBezTo>
                <a:cubicBezTo>
                  <a:pt x="20768" y="1434"/>
                  <a:pt x="20768" y="1706"/>
                  <a:pt x="20768" y="2249"/>
                </a:cubicBezTo>
                <a:lnTo>
                  <a:pt x="20768" y="19359"/>
                </a:lnTo>
                <a:cubicBezTo>
                  <a:pt x="20768" y="19893"/>
                  <a:pt x="20768" y="20165"/>
                  <a:pt x="20583" y="20453"/>
                </a:cubicBezTo>
                <a:cubicBezTo>
                  <a:pt x="20351" y="20768"/>
                  <a:pt x="19847" y="21017"/>
                  <a:pt x="19208" y="21132"/>
                </a:cubicBezTo>
                <a:cubicBezTo>
                  <a:pt x="18624" y="21223"/>
                  <a:pt x="18073" y="21223"/>
                  <a:pt x="16974" y="21223"/>
                </a:cubicBezTo>
                <a:lnTo>
                  <a:pt x="4609" y="21223"/>
                </a:lnTo>
                <a:cubicBezTo>
                  <a:pt x="3527" y="21223"/>
                  <a:pt x="2976" y="21223"/>
                  <a:pt x="2392" y="21132"/>
                </a:cubicBezTo>
                <a:cubicBezTo>
                  <a:pt x="1753" y="21017"/>
                  <a:pt x="1251" y="20768"/>
                  <a:pt x="1018" y="20453"/>
                </a:cubicBezTo>
                <a:cubicBezTo>
                  <a:pt x="833" y="20165"/>
                  <a:pt x="832" y="19893"/>
                  <a:pt x="832" y="19351"/>
                </a:cubicBezTo>
                <a:lnTo>
                  <a:pt x="832" y="2240"/>
                </a:lnTo>
                <a:cubicBezTo>
                  <a:pt x="832" y="1706"/>
                  <a:pt x="833" y="1434"/>
                  <a:pt x="1018" y="1146"/>
                </a:cubicBezTo>
                <a:cubicBezTo>
                  <a:pt x="1251" y="831"/>
                  <a:pt x="1753" y="582"/>
                  <a:pt x="2392" y="468"/>
                </a:cubicBezTo>
                <a:cubicBezTo>
                  <a:pt x="2973" y="377"/>
                  <a:pt x="3522" y="377"/>
                  <a:pt x="4609" y="37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3200">
                <a:solidFill>
                  <a:schemeClr val="accent1">
                    <a:hueOff val="-12342858"/>
                    <a:satOff val="-30434"/>
                    <a:lumOff val="4509"/>
                  </a:schemeClr>
                </a:solidFill>
              </a:defRPr>
            </a:pPr>
            <a:endParaRPr/>
          </a:p>
        </p:txBody>
      </p:sp>
      <p:sp>
        <p:nvSpPr>
          <p:cNvPr id="39" name="任意多边形 6">
            <a:extLst>
              <a:ext uri="{FF2B5EF4-FFF2-40B4-BE49-F238E27FC236}">
                <a16:creationId xmlns:a16="http://schemas.microsoft.com/office/drawing/2014/main" id="{FBCAE3A5-DDE0-4A47-BFFD-1CAEEEFF1A64}"/>
              </a:ext>
            </a:extLst>
          </p:cNvPr>
          <p:cNvSpPr/>
          <p:nvPr/>
        </p:nvSpPr>
        <p:spPr>
          <a:xfrm>
            <a:off x="721842" y="1424398"/>
            <a:ext cx="2147422" cy="4420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78" y="0"/>
                </a:moveTo>
                <a:cubicBezTo>
                  <a:pt x="3189" y="0"/>
                  <a:pt x="2539" y="1"/>
                  <a:pt x="1850" y="107"/>
                </a:cubicBezTo>
                <a:cubicBezTo>
                  <a:pt x="1093" y="241"/>
                  <a:pt x="495" y="531"/>
                  <a:pt x="219" y="899"/>
                </a:cubicBezTo>
                <a:cubicBezTo>
                  <a:pt x="0" y="1235"/>
                  <a:pt x="0" y="1552"/>
                  <a:pt x="0" y="2175"/>
                </a:cubicBezTo>
                <a:lnTo>
                  <a:pt x="0" y="19415"/>
                </a:lnTo>
                <a:cubicBezTo>
                  <a:pt x="0" y="20049"/>
                  <a:pt x="0" y="20365"/>
                  <a:pt x="219" y="20701"/>
                </a:cubicBezTo>
                <a:cubicBezTo>
                  <a:pt x="495" y="21069"/>
                  <a:pt x="1093" y="21359"/>
                  <a:pt x="1850" y="21493"/>
                </a:cubicBezTo>
                <a:cubicBezTo>
                  <a:pt x="2543" y="21600"/>
                  <a:pt x="3194" y="21600"/>
                  <a:pt x="4478" y="21600"/>
                </a:cubicBezTo>
                <a:lnTo>
                  <a:pt x="17103" y="21600"/>
                </a:lnTo>
                <a:cubicBezTo>
                  <a:pt x="18407" y="21600"/>
                  <a:pt x="19057" y="21600"/>
                  <a:pt x="19750" y="21493"/>
                </a:cubicBezTo>
                <a:cubicBezTo>
                  <a:pt x="20507" y="21359"/>
                  <a:pt x="21105" y="21069"/>
                  <a:pt x="21381" y="20701"/>
                </a:cubicBezTo>
                <a:cubicBezTo>
                  <a:pt x="21600" y="20365"/>
                  <a:pt x="21600" y="20048"/>
                  <a:pt x="21600" y="19425"/>
                </a:cubicBezTo>
                <a:lnTo>
                  <a:pt x="21600" y="2185"/>
                </a:lnTo>
                <a:cubicBezTo>
                  <a:pt x="21600" y="1551"/>
                  <a:pt x="21600" y="1235"/>
                  <a:pt x="21381" y="899"/>
                </a:cubicBezTo>
                <a:cubicBezTo>
                  <a:pt x="21105" y="531"/>
                  <a:pt x="20507" y="241"/>
                  <a:pt x="19750" y="107"/>
                </a:cubicBezTo>
                <a:cubicBezTo>
                  <a:pt x="19057" y="0"/>
                  <a:pt x="18406" y="0"/>
                  <a:pt x="17122" y="0"/>
                </a:cubicBezTo>
                <a:lnTo>
                  <a:pt x="4478" y="0"/>
                </a:lnTo>
                <a:close/>
                <a:moveTo>
                  <a:pt x="4068" y="499"/>
                </a:moveTo>
                <a:lnTo>
                  <a:pt x="5025" y="499"/>
                </a:lnTo>
                <a:cubicBezTo>
                  <a:pt x="5096" y="503"/>
                  <a:pt x="5163" y="515"/>
                  <a:pt x="5212" y="541"/>
                </a:cubicBezTo>
                <a:cubicBezTo>
                  <a:pt x="5257" y="565"/>
                  <a:pt x="5280" y="596"/>
                  <a:pt x="5285" y="628"/>
                </a:cubicBezTo>
                <a:cubicBezTo>
                  <a:pt x="5292" y="675"/>
                  <a:pt x="5300" y="719"/>
                  <a:pt x="5312" y="761"/>
                </a:cubicBezTo>
                <a:cubicBezTo>
                  <a:pt x="5325" y="807"/>
                  <a:pt x="5343" y="851"/>
                  <a:pt x="5369" y="893"/>
                </a:cubicBezTo>
                <a:cubicBezTo>
                  <a:pt x="5426" y="969"/>
                  <a:pt x="5516" y="1037"/>
                  <a:pt x="5631" y="1092"/>
                </a:cubicBezTo>
                <a:cubicBezTo>
                  <a:pt x="5746" y="1148"/>
                  <a:pt x="5886" y="1192"/>
                  <a:pt x="6042" y="1220"/>
                </a:cubicBezTo>
                <a:cubicBezTo>
                  <a:pt x="6185" y="1242"/>
                  <a:pt x="6324" y="1253"/>
                  <a:pt x="6494" y="1258"/>
                </a:cubicBezTo>
                <a:cubicBezTo>
                  <a:pt x="6664" y="1264"/>
                  <a:pt x="6866" y="1263"/>
                  <a:pt x="7135" y="1263"/>
                </a:cubicBezTo>
                <a:lnTo>
                  <a:pt x="14440" y="1263"/>
                </a:lnTo>
                <a:cubicBezTo>
                  <a:pt x="14708" y="1263"/>
                  <a:pt x="14910" y="1264"/>
                  <a:pt x="15080" y="1258"/>
                </a:cubicBezTo>
                <a:cubicBezTo>
                  <a:pt x="15251" y="1253"/>
                  <a:pt x="15390" y="1242"/>
                  <a:pt x="15533" y="1220"/>
                </a:cubicBezTo>
                <a:cubicBezTo>
                  <a:pt x="15689" y="1192"/>
                  <a:pt x="15829" y="1148"/>
                  <a:pt x="15944" y="1092"/>
                </a:cubicBezTo>
                <a:cubicBezTo>
                  <a:pt x="16058" y="1037"/>
                  <a:pt x="16148" y="969"/>
                  <a:pt x="16205" y="893"/>
                </a:cubicBezTo>
                <a:cubicBezTo>
                  <a:pt x="16232" y="851"/>
                  <a:pt x="16249" y="807"/>
                  <a:pt x="16262" y="761"/>
                </a:cubicBezTo>
                <a:cubicBezTo>
                  <a:pt x="16274" y="719"/>
                  <a:pt x="16282" y="675"/>
                  <a:pt x="16289" y="628"/>
                </a:cubicBezTo>
                <a:cubicBezTo>
                  <a:pt x="16294" y="596"/>
                  <a:pt x="16318" y="565"/>
                  <a:pt x="16362" y="541"/>
                </a:cubicBezTo>
                <a:cubicBezTo>
                  <a:pt x="16412" y="515"/>
                  <a:pt x="16480" y="503"/>
                  <a:pt x="16551" y="499"/>
                </a:cubicBezTo>
                <a:lnTo>
                  <a:pt x="17532" y="499"/>
                </a:lnTo>
                <a:cubicBezTo>
                  <a:pt x="18404" y="499"/>
                  <a:pt x="18846" y="499"/>
                  <a:pt x="19317" y="571"/>
                </a:cubicBezTo>
                <a:cubicBezTo>
                  <a:pt x="19831" y="662"/>
                  <a:pt x="20237" y="859"/>
                  <a:pt x="20424" y="1109"/>
                </a:cubicBezTo>
                <a:cubicBezTo>
                  <a:pt x="20573" y="1338"/>
                  <a:pt x="20573" y="1553"/>
                  <a:pt x="20573" y="1983"/>
                </a:cubicBezTo>
                <a:lnTo>
                  <a:pt x="20573" y="19623"/>
                </a:lnTo>
                <a:cubicBezTo>
                  <a:pt x="20573" y="20046"/>
                  <a:pt x="20573" y="20262"/>
                  <a:pt x="20424" y="20491"/>
                </a:cubicBezTo>
                <a:cubicBezTo>
                  <a:pt x="20237" y="20741"/>
                  <a:pt x="19831" y="20938"/>
                  <a:pt x="19317" y="21029"/>
                </a:cubicBezTo>
                <a:cubicBezTo>
                  <a:pt x="18846" y="21101"/>
                  <a:pt x="18403" y="21101"/>
                  <a:pt x="17517" y="21101"/>
                </a:cubicBezTo>
                <a:lnTo>
                  <a:pt x="4068" y="21101"/>
                </a:lnTo>
                <a:cubicBezTo>
                  <a:pt x="3196" y="21101"/>
                  <a:pt x="2754" y="21101"/>
                  <a:pt x="2283" y="21029"/>
                </a:cubicBezTo>
                <a:cubicBezTo>
                  <a:pt x="1769" y="20938"/>
                  <a:pt x="1363" y="20741"/>
                  <a:pt x="1176" y="20491"/>
                </a:cubicBezTo>
                <a:cubicBezTo>
                  <a:pt x="1027" y="20262"/>
                  <a:pt x="1027" y="20047"/>
                  <a:pt x="1027" y="19617"/>
                </a:cubicBezTo>
                <a:lnTo>
                  <a:pt x="1027" y="1977"/>
                </a:lnTo>
                <a:cubicBezTo>
                  <a:pt x="1027" y="1554"/>
                  <a:pt x="1027" y="1338"/>
                  <a:pt x="1176" y="1109"/>
                </a:cubicBezTo>
                <a:cubicBezTo>
                  <a:pt x="1363" y="859"/>
                  <a:pt x="1769" y="662"/>
                  <a:pt x="2283" y="571"/>
                </a:cubicBezTo>
                <a:cubicBezTo>
                  <a:pt x="2751" y="499"/>
                  <a:pt x="3195" y="499"/>
                  <a:pt x="4068" y="499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3200">
                <a:solidFill>
                  <a:schemeClr val="accent1">
                    <a:hueOff val="-12342858"/>
                    <a:satOff val="-30434"/>
                    <a:lumOff val="4509"/>
                  </a:schemeClr>
                </a:solidFill>
              </a:defRPr>
            </a:pPr>
            <a:endParaRPr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1EED3B74-A88D-4BE0-8D5F-426CE12DD4C8}"/>
              </a:ext>
            </a:extLst>
          </p:cNvPr>
          <p:cNvSpPr/>
          <p:nvPr/>
        </p:nvSpPr>
        <p:spPr>
          <a:xfrm>
            <a:off x="1996004" y="1534822"/>
            <a:ext cx="63303" cy="63303"/>
          </a:xfrm>
          <a:prstGeom prst="ellipse">
            <a:avLst/>
          </a:prstGeom>
          <a:solidFill>
            <a:schemeClr val="bg1">
              <a:lumMod val="6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3200">
                <a:solidFill>
                  <a:schemeClr val="accent1">
                    <a:hueOff val="-12342858"/>
                    <a:satOff val="-30434"/>
                    <a:lumOff val="4509"/>
                  </a:schemeClr>
                </a:solidFill>
              </a:defRPr>
            </a:pPr>
            <a:endParaRPr/>
          </a:p>
        </p:txBody>
      </p:sp>
      <p:sp>
        <p:nvSpPr>
          <p:cNvPr id="41" name="任意多边形 8">
            <a:extLst>
              <a:ext uri="{FF2B5EF4-FFF2-40B4-BE49-F238E27FC236}">
                <a16:creationId xmlns:a16="http://schemas.microsoft.com/office/drawing/2014/main" id="{E1A84626-EF95-4C5F-88B4-46D0F39E9E1E}"/>
              </a:ext>
            </a:extLst>
          </p:cNvPr>
          <p:cNvSpPr/>
          <p:nvPr/>
        </p:nvSpPr>
        <p:spPr>
          <a:xfrm>
            <a:off x="1658411" y="1547431"/>
            <a:ext cx="270506" cy="3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4" y="0"/>
                </a:moveTo>
                <a:cubicBezTo>
                  <a:pt x="1103" y="0"/>
                  <a:pt x="729" y="1260"/>
                  <a:pt x="453" y="3213"/>
                </a:cubicBezTo>
                <a:cubicBezTo>
                  <a:pt x="178" y="5166"/>
                  <a:pt x="0" y="7820"/>
                  <a:pt x="0" y="10800"/>
                </a:cubicBezTo>
                <a:cubicBezTo>
                  <a:pt x="0" y="16761"/>
                  <a:pt x="683" y="21600"/>
                  <a:pt x="1524" y="21600"/>
                </a:cubicBezTo>
                <a:cubicBezTo>
                  <a:pt x="1961" y="21600"/>
                  <a:pt x="2397" y="21600"/>
                  <a:pt x="2834" y="21600"/>
                </a:cubicBezTo>
                <a:cubicBezTo>
                  <a:pt x="5336" y="21600"/>
                  <a:pt x="7838" y="21600"/>
                  <a:pt x="10340" y="21600"/>
                </a:cubicBezTo>
                <a:cubicBezTo>
                  <a:pt x="10533" y="21600"/>
                  <a:pt x="10727" y="21600"/>
                  <a:pt x="10920" y="21600"/>
                </a:cubicBezTo>
                <a:lnTo>
                  <a:pt x="20076" y="21600"/>
                </a:lnTo>
                <a:cubicBezTo>
                  <a:pt x="20497" y="21600"/>
                  <a:pt x="20871" y="20340"/>
                  <a:pt x="21147" y="18387"/>
                </a:cubicBezTo>
                <a:cubicBezTo>
                  <a:pt x="21422" y="16434"/>
                  <a:pt x="21600" y="13780"/>
                  <a:pt x="21600" y="10800"/>
                </a:cubicBezTo>
                <a:cubicBezTo>
                  <a:pt x="21600" y="4839"/>
                  <a:pt x="20917" y="0"/>
                  <a:pt x="20076" y="0"/>
                </a:cubicBezTo>
                <a:cubicBezTo>
                  <a:pt x="19639" y="0"/>
                  <a:pt x="19203" y="0"/>
                  <a:pt x="18766" y="0"/>
                </a:cubicBezTo>
                <a:cubicBezTo>
                  <a:pt x="16264" y="0"/>
                  <a:pt x="13762" y="0"/>
                  <a:pt x="11260" y="0"/>
                </a:cubicBezTo>
                <a:lnTo>
                  <a:pt x="1524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3200">
                <a:solidFill>
                  <a:schemeClr val="accent1">
                    <a:hueOff val="-12342858"/>
                    <a:satOff val="-30434"/>
                    <a:lumOff val="4509"/>
                  </a:schemeClr>
                </a:solidFill>
              </a:defRPr>
            </a:pPr>
            <a:endParaRPr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0BA627AA-D18D-4DDA-985E-AFB30D1F4BFA}"/>
              </a:ext>
            </a:extLst>
          </p:cNvPr>
          <p:cNvSpPr/>
          <p:nvPr/>
        </p:nvSpPr>
        <p:spPr>
          <a:xfrm>
            <a:off x="2981225" y="5183363"/>
            <a:ext cx="904976" cy="369332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1600"/>
              <a:t>16K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05F2DD0-787A-41E3-88D7-C96B747A4EFF}"/>
              </a:ext>
            </a:extLst>
          </p:cNvPr>
          <p:cNvGrpSpPr/>
          <p:nvPr/>
        </p:nvGrpSpPr>
        <p:grpSpPr>
          <a:xfrm>
            <a:off x="3174446" y="4554304"/>
            <a:ext cx="518532" cy="518528"/>
            <a:chOff x="2044540" y="1554526"/>
            <a:chExt cx="773393" cy="773388"/>
          </a:xfrm>
        </p:grpSpPr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05CFC8E4-4710-4642-934E-7E9A5A0218C4}"/>
                </a:ext>
              </a:extLst>
            </p:cNvPr>
            <p:cNvSpPr/>
            <p:nvPr/>
          </p:nvSpPr>
          <p:spPr bwMode="auto">
            <a:xfrm>
              <a:off x="2044540" y="1554526"/>
              <a:ext cx="773393" cy="77338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4" name="任意多边形 24">
              <a:extLst>
                <a:ext uri="{FF2B5EF4-FFF2-40B4-BE49-F238E27FC236}">
                  <a16:creationId xmlns:a16="http://schemas.microsoft.com/office/drawing/2014/main" id="{93570F61-DEA2-4C50-9A5E-821D580E2A9E}"/>
                </a:ext>
              </a:extLst>
            </p:cNvPr>
            <p:cNvSpPr/>
            <p:nvPr/>
          </p:nvSpPr>
          <p:spPr bwMode="auto">
            <a:xfrm>
              <a:off x="2231089" y="1762377"/>
              <a:ext cx="400293" cy="399733"/>
            </a:xfrm>
            <a:custGeom>
              <a:avLst/>
              <a:gdLst>
                <a:gd name="connsiteX0" fmla="*/ 290568 w 606933"/>
                <a:gd name="connsiteY0" fmla="*/ 453254 h 606087"/>
                <a:gd name="connsiteX1" fmla="*/ 202356 w 606933"/>
                <a:gd name="connsiteY1" fmla="*/ 490861 h 606087"/>
                <a:gd name="connsiteX2" fmla="*/ 202356 w 606933"/>
                <a:gd name="connsiteY2" fmla="*/ 558573 h 606087"/>
                <a:gd name="connsiteX3" fmla="*/ 476526 w 606933"/>
                <a:gd name="connsiteY3" fmla="*/ 286379 h 606087"/>
                <a:gd name="connsiteX4" fmla="*/ 491068 w 606933"/>
                <a:gd name="connsiteY4" fmla="*/ 289842 h 606087"/>
                <a:gd name="connsiteX5" fmla="*/ 491935 w 606933"/>
                <a:gd name="connsiteY5" fmla="*/ 304942 h 606087"/>
                <a:gd name="connsiteX6" fmla="*/ 326585 w 606933"/>
                <a:gd name="connsiteY6" fmla="*/ 559439 h 606087"/>
                <a:gd name="connsiteX7" fmla="*/ 315992 w 606933"/>
                <a:gd name="connsiteY7" fmla="*/ 565114 h 606087"/>
                <a:gd name="connsiteX8" fmla="*/ 309732 w 606933"/>
                <a:gd name="connsiteY8" fmla="*/ 563479 h 606087"/>
                <a:gd name="connsiteX9" fmla="*/ 256670 w 606933"/>
                <a:gd name="connsiteY9" fmla="*/ 533181 h 606087"/>
                <a:gd name="connsiteX10" fmla="*/ 199370 w 606933"/>
                <a:gd name="connsiteY10" fmla="*/ 601470 h 606087"/>
                <a:gd name="connsiteX11" fmla="*/ 189644 w 606933"/>
                <a:gd name="connsiteY11" fmla="*/ 606087 h 606087"/>
                <a:gd name="connsiteX12" fmla="*/ 185407 w 606933"/>
                <a:gd name="connsiteY12" fmla="*/ 605318 h 606087"/>
                <a:gd name="connsiteX13" fmla="*/ 177028 w 606933"/>
                <a:gd name="connsiteY13" fmla="*/ 593391 h 606087"/>
                <a:gd name="connsiteX14" fmla="*/ 177028 w 606933"/>
                <a:gd name="connsiteY14" fmla="*/ 489611 h 606087"/>
                <a:gd name="connsiteX15" fmla="*/ 119729 w 606933"/>
                <a:gd name="connsiteY15" fmla="*/ 454024 h 606087"/>
                <a:gd name="connsiteX16" fmla="*/ 113854 w 606933"/>
                <a:gd name="connsiteY16" fmla="*/ 442290 h 606087"/>
                <a:gd name="connsiteX17" fmla="*/ 121655 w 606933"/>
                <a:gd name="connsiteY17" fmla="*/ 431710 h 606087"/>
                <a:gd name="connsiteX18" fmla="*/ 380417 w 606933"/>
                <a:gd name="connsiteY18" fmla="*/ 0 h 606087"/>
                <a:gd name="connsiteX19" fmla="*/ 381573 w 606933"/>
                <a:gd name="connsiteY19" fmla="*/ 0 h 606087"/>
                <a:gd name="connsiteX20" fmla="*/ 527383 w 606933"/>
                <a:gd name="connsiteY20" fmla="*/ 140893 h 606087"/>
                <a:gd name="connsiteX21" fmla="*/ 520834 w 606933"/>
                <a:gd name="connsiteY21" fmla="*/ 194845 h 606087"/>
                <a:gd name="connsiteX22" fmla="*/ 606933 w 606933"/>
                <a:gd name="connsiteY22" fmla="*/ 306598 h 606087"/>
                <a:gd name="connsiteX23" fmla="*/ 493097 w 606933"/>
                <a:gd name="connsiteY23" fmla="*/ 416619 h 606087"/>
                <a:gd name="connsiteX24" fmla="*/ 449470 w 606933"/>
                <a:gd name="connsiteY24" fmla="*/ 416619 h 606087"/>
                <a:gd name="connsiteX25" fmla="*/ 513129 w 606933"/>
                <a:gd name="connsiteY25" fmla="*/ 318619 h 606087"/>
                <a:gd name="connsiteX26" fmla="*/ 510529 w 606933"/>
                <a:gd name="connsiteY26" fmla="*/ 273803 h 606087"/>
                <a:gd name="connsiteX27" fmla="*/ 481348 w 606933"/>
                <a:gd name="connsiteY27" fmla="*/ 260146 h 606087"/>
                <a:gd name="connsiteX28" fmla="*/ 466901 w 606933"/>
                <a:gd name="connsiteY28" fmla="*/ 262935 h 606087"/>
                <a:gd name="connsiteX29" fmla="*/ 112006 w 606933"/>
                <a:gd name="connsiteY29" fmla="*/ 408252 h 606087"/>
                <a:gd name="connsiteX30" fmla="*/ 100353 w 606933"/>
                <a:gd name="connsiteY30" fmla="*/ 415946 h 606087"/>
                <a:gd name="connsiteX31" fmla="*/ 0 w 606933"/>
                <a:gd name="connsiteY31" fmla="*/ 306598 h 606087"/>
                <a:gd name="connsiteX32" fmla="*/ 63949 w 606933"/>
                <a:gd name="connsiteY32" fmla="*/ 203020 h 606087"/>
                <a:gd name="connsiteX33" fmla="*/ 68764 w 606933"/>
                <a:gd name="connsiteY33" fmla="*/ 146567 h 606087"/>
                <a:gd name="connsiteX34" fmla="*/ 162087 w 606933"/>
                <a:gd name="connsiteY34" fmla="*/ 71552 h 606087"/>
                <a:gd name="connsiteX35" fmla="*/ 242985 w 606933"/>
                <a:gd name="connsiteY35" fmla="*/ 96365 h 606087"/>
                <a:gd name="connsiteX36" fmla="*/ 380417 w 606933"/>
                <a:gd name="connsiteY36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6933" h="606087">
                  <a:moveTo>
                    <a:pt x="290568" y="453254"/>
                  </a:moveTo>
                  <a:lnTo>
                    <a:pt x="202356" y="490861"/>
                  </a:lnTo>
                  <a:lnTo>
                    <a:pt x="202356" y="558573"/>
                  </a:lnTo>
                  <a:close/>
                  <a:moveTo>
                    <a:pt x="476526" y="286379"/>
                  </a:moveTo>
                  <a:cubicBezTo>
                    <a:pt x="481630" y="284167"/>
                    <a:pt x="487505" y="285706"/>
                    <a:pt x="491068" y="289842"/>
                  </a:cubicBezTo>
                  <a:cubicBezTo>
                    <a:pt x="494631" y="294170"/>
                    <a:pt x="495016" y="300229"/>
                    <a:pt x="491935" y="304942"/>
                  </a:cubicBezTo>
                  <a:lnTo>
                    <a:pt x="326585" y="559439"/>
                  </a:lnTo>
                  <a:cubicBezTo>
                    <a:pt x="324177" y="563094"/>
                    <a:pt x="320133" y="565114"/>
                    <a:pt x="315992" y="565114"/>
                  </a:cubicBezTo>
                  <a:cubicBezTo>
                    <a:pt x="313873" y="565114"/>
                    <a:pt x="311658" y="564633"/>
                    <a:pt x="309732" y="563479"/>
                  </a:cubicBezTo>
                  <a:lnTo>
                    <a:pt x="256670" y="533181"/>
                  </a:lnTo>
                  <a:lnTo>
                    <a:pt x="199370" y="601470"/>
                  </a:lnTo>
                  <a:cubicBezTo>
                    <a:pt x="196866" y="604452"/>
                    <a:pt x="193303" y="606087"/>
                    <a:pt x="189644" y="606087"/>
                  </a:cubicBezTo>
                  <a:cubicBezTo>
                    <a:pt x="188296" y="606087"/>
                    <a:pt x="186755" y="605799"/>
                    <a:pt x="185407" y="605318"/>
                  </a:cubicBezTo>
                  <a:cubicBezTo>
                    <a:pt x="180303" y="603394"/>
                    <a:pt x="177028" y="598777"/>
                    <a:pt x="177028" y="593391"/>
                  </a:cubicBezTo>
                  <a:lnTo>
                    <a:pt x="177028" y="489611"/>
                  </a:lnTo>
                  <a:lnTo>
                    <a:pt x="119729" y="454024"/>
                  </a:lnTo>
                  <a:cubicBezTo>
                    <a:pt x="115684" y="451523"/>
                    <a:pt x="113469" y="447003"/>
                    <a:pt x="113854" y="442290"/>
                  </a:cubicBezTo>
                  <a:cubicBezTo>
                    <a:pt x="114336" y="437481"/>
                    <a:pt x="117225" y="433441"/>
                    <a:pt x="121655" y="431710"/>
                  </a:cubicBezTo>
                  <a:close/>
                  <a:moveTo>
                    <a:pt x="380417" y="0"/>
                  </a:moveTo>
                  <a:lnTo>
                    <a:pt x="381573" y="0"/>
                  </a:lnTo>
                  <a:cubicBezTo>
                    <a:pt x="457463" y="673"/>
                    <a:pt x="522856" y="63762"/>
                    <a:pt x="527383" y="140893"/>
                  </a:cubicBezTo>
                  <a:cubicBezTo>
                    <a:pt x="528346" y="159358"/>
                    <a:pt x="526227" y="177438"/>
                    <a:pt x="520834" y="194845"/>
                  </a:cubicBezTo>
                  <a:cubicBezTo>
                    <a:pt x="570818" y="207059"/>
                    <a:pt x="606933" y="252549"/>
                    <a:pt x="606933" y="306598"/>
                  </a:cubicBezTo>
                  <a:cubicBezTo>
                    <a:pt x="606933" y="370360"/>
                    <a:pt x="558972" y="416619"/>
                    <a:pt x="493097" y="416619"/>
                  </a:cubicBezTo>
                  <a:lnTo>
                    <a:pt x="449470" y="416619"/>
                  </a:lnTo>
                  <a:lnTo>
                    <a:pt x="513129" y="318619"/>
                  </a:lnTo>
                  <a:cubicBezTo>
                    <a:pt x="522279" y="304674"/>
                    <a:pt x="521123" y="286594"/>
                    <a:pt x="510529" y="273803"/>
                  </a:cubicBezTo>
                  <a:cubicBezTo>
                    <a:pt x="503306" y="265147"/>
                    <a:pt x="492616" y="260146"/>
                    <a:pt x="481348" y="260146"/>
                  </a:cubicBezTo>
                  <a:cubicBezTo>
                    <a:pt x="476340" y="260146"/>
                    <a:pt x="471620" y="261012"/>
                    <a:pt x="466901" y="262935"/>
                  </a:cubicBezTo>
                  <a:lnTo>
                    <a:pt x="112006" y="408252"/>
                  </a:lnTo>
                  <a:cubicBezTo>
                    <a:pt x="107576" y="410079"/>
                    <a:pt x="103628" y="412772"/>
                    <a:pt x="100353" y="415946"/>
                  </a:cubicBezTo>
                  <a:cubicBezTo>
                    <a:pt x="41509" y="410079"/>
                    <a:pt x="0" y="365840"/>
                    <a:pt x="0" y="306598"/>
                  </a:cubicBezTo>
                  <a:cubicBezTo>
                    <a:pt x="0" y="262358"/>
                    <a:pt x="25329" y="222062"/>
                    <a:pt x="63949" y="203020"/>
                  </a:cubicBezTo>
                  <a:cubicBezTo>
                    <a:pt x="60578" y="183978"/>
                    <a:pt x="62215" y="165032"/>
                    <a:pt x="68764" y="146567"/>
                  </a:cubicBezTo>
                  <a:cubicBezTo>
                    <a:pt x="83499" y="105213"/>
                    <a:pt x="120000" y="75784"/>
                    <a:pt x="162087" y="71552"/>
                  </a:cubicBezTo>
                  <a:cubicBezTo>
                    <a:pt x="191653" y="68571"/>
                    <a:pt x="220546" y="77804"/>
                    <a:pt x="242985" y="96365"/>
                  </a:cubicBezTo>
                  <a:cubicBezTo>
                    <a:pt x="264558" y="39238"/>
                    <a:pt x="319165" y="0"/>
                    <a:pt x="380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DC6AC7DB-0479-4014-921A-A855C8DEC443}"/>
              </a:ext>
            </a:extLst>
          </p:cNvPr>
          <p:cNvSpPr/>
          <p:nvPr/>
        </p:nvSpPr>
        <p:spPr>
          <a:xfrm>
            <a:off x="5343425" y="5183363"/>
            <a:ext cx="904976" cy="369332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1600"/>
              <a:t>20K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8103A3B-252D-486F-B9CC-090EC51FDB30}"/>
              </a:ext>
            </a:extLst>
          </p:cNvPr>
          <p:cNvGrpSpPr/>
          <p:nvPr/>
        </p:nvGrpSpPr>
        <p:grpSpPr>
          <a:xfrm>
            <a:off x="5536646" y="4554304"/>
            <a:ext cx="518532" cy="518528"/>
            <a:chOff x="2044540" y="1554526"/>
            <a:chExt cx="773393" cy="773388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9DE8D967-B168-4541-B2A4-177FF4BADC7E}"/>
                </a:ext>
              </a:extLst>
            </p:cNvPr>
            <p:cNvSpPr/>
            <p:nvPr/>
          </p:nvSpPr>
          <p:spPr bwMode="auto">
            <a:xfrm>
              <a:off x="2044540" y="1554526"/>
              <a:ext cx="773393" cy="77338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7" name="任意多边形 59">
              <a:extLst>
                <a:ext uri="{FF2B5EF4-FFF2-40B4-BE49-F238E27FC236}">
                  <a16:creationId xmlns:a16="http://schemas.microsoft.com/office/drawing/2014/main" id="{9F7CB5E9-D037-4A9A-8B70-6CB0B65CC33C}"/>
                </a:ext>
              </a:extLst>
            </p:cNvPr>
            <p:cNvSpPr/>
            <p:nvPr/>
          </p:nvSpPr>
          <p:spPr bwMode="auto">
            <a:xfrm>
              <a:off x="2231089" y="1762377"/>
              <a:ext cx="400293" cy="399733"/>
            </a:xfrm>
            <a:custGeom>
              <a:avLst/>
              <a:gdLst>
                <a:gd name="connsiteX0" fmla="*/ 290568 w 606933"/>
                <a:gd name="connsiteY0" fmla="*/ 453254 h 606087"/>
                <a:gd name="connsiteX1" fmla="*/ 202356 w 606933"/>
                <a:gd name="connsiteY1" fmla="*/ 490861 h 606087"/>
                <a:gd name="connsiteX2" fmla="*/ 202356 w 606933"/>
                <a:gd name="connsiteY2" fmla="*/ 558573 h 606087"/>
                <a:gd name="connsiteX3" fmla="*/ 476526 w 606933"/>
                <a:gd name="connsiteY3" fmla="*/ 286379 h 606087"/>
                <a:gd name="connsiteX4" fmla="*/ 491068 w 606933"/>
                <a:gd name="connsiteY4" fmla="*/ 289842 h 606087"/>
                <a:gd name="connsiteX5" fmla="*/ 491935 w 606933"/>
                <a:gd name="connsiteY5" fmla="*/ 304942 h 606087"/>
                <a:gd name="connsiteX6" fmla="*/ 326585 w 606933"/>
                <a:gd name="connsiteY6" fmla="*/ 559439 h 606087"/>
                <a:gd name="connsiteX7" fmla="*/ 315992 w 606933"/>
                <a:gd name="connsiteY7" fmla="*/ 565114 h 606087"/>
                <a:gd name="connsiteX8" fmla="*/ 309732 w 606933"/>
                <a:gd name="connsiteY8" fmla="*/ 563479 h 606087"/>
                <a:gd name="connsiteX9" fmla="*/ 256670 w 606933"/>
                <a:gd name="connsiteY9" fmla="*/ 533181 h 606087"/>
                <a:gd name="connsiteX10" fmla="*/ 199370 w 606933"/>
                <a:gd name="connsiteY10" fmla="*/ 601470 h 606087"/>
                <a:gd name="connsiteX11" fmla="*/ 189644 w 606933"/>
                <a:gd name="connsiteY11" fmla="*/ 606087 h 606087"/>
                <a:gd name="connsiteX12" fmla="*/ 185407 w 606933"/>
                <a:gd name="connsiteY12" fmla="*/ 605318 h 606087"/>
                <a:gd name="connsiteX13" fmla="*/ 177028 w 606933"/>
                <a:gd name="connsiteY13" fmla="*/ 593391 h 606087"/>
                <a:gd name="connsiteX14" fmla="*/ 177028 w 606933"/>
                <a:gd name="connsiteY14" fmla="*/ 489611 h 606087"/>
                <a:gd name="connsiteX15" fmla="*/ 119729 w 606933"/>
                <a:gd name="connsiteY15" fmla="*/ 454024 h 606087"/>
                <a:gd name="connsiteX16" fmla="*/ 113854 w 606933"/>
                <a:gd name="connsiteY16" fmla="*/ 442290 h 606087"/>
                <a:gd name="connsiteX17" fmla="*/ 121655 w 606933"/>
                <a:gd name="connsiteY17" fmla="*/ 431710 h 606087"/>
                <a:gd name="connsiteX18" fmla="*/ 380417 w 606933"/>
                <a:gd name="connsiteY18" fmla="*/ 0 h 606087"/>
                <a:gd name="connsiteX19" fmla="*/ 381573 w 606933"/>
                <a:gd name="connsiteY19" fmla="*/ 0 h 606087"/>
                <a:gd name="connsiteX20" fmla="*/ 527383 w 606933"/>
                <a:gd name="connsiteY20" fmla="*/ 140893 h 606087"/>
                <a:gd name="connsiteX21" fmla="*/ 520834 w 606933"/>
                <a:gd name="connsiteY21" fmla="*/ 194845 h 606087"/>
                <a:gd name="connsiteX22" fmla="*/ 606933 w 606933"/>
                <a:gd name="connsiteY22" fmla="*/ 306598 h 606087"/>
                <a:gd name="connsiteX23" fmla="*/ 493097 w 606933"/>
                <a:gd name="connsiteY23" fmla="*/ 416619 h 606087"/>
                <a:gd name="connsiteX24" fmla="*/ 449470 w 606933"/>
                <a:gd name="connsiteY24" fmla="*/ 416619 h 606087"/>
                <a:gd name="connsiteX25" fmla="*/ 513129 w 606933"/>
                <a:gd name="connsiteY25" fmla="*/ 318619 h 606087"/>
                <a:gd name="connsiteX26" fmla="*/ 510529 w 606933"/>
                <a:gd name="connsiteY26" fmla="*/ 273803 h 606087"/>
                <a:gd name="connsiteX27" fmla="*/ 481348 w 606933"/>
                <a:gd name="connsiteY27" fmla="*/ 260146 h 606087"/>
                <a:gd name="connsiteX28" fmla="*/ 466901 w 606933"/>
                <a:gd name="connsiteY28" fmla="*/ 262935 h 606087"/>
                <a:gd name="connsiteX29" fmla="*/ 112006 w 606933"/>
                <a:gd name="connsiteY29" fmla="*/ 408252 h 606087"/>
                <a:gd name="connsiteX30" fmla="*/ 100353 w 606933"/>
                <a:gd name="connsiteY30" fmla="*/ 415946 h 606087"/>
                <a:gd name="connsiteX31" fmla="*/ 0 w 606933"/>
                <a:gd name="connsiteY31" fmla="*/ 306598 h 606087"/>
                <a:gd name="connsiteX32" fmla="*/ 63949 w 606933"/>
                <a:gd name="connsiteY32" fmla="*/ 203020 h 606087"/>
                <a:gd name="connsiteX33" fmla="*/ 68764 w 606933"/>
                <a:gd name="connsiteY33" fmla="*/ 146567 h 606087"/>
                <a:gd name="connsiteX34" fmla="*/ 162087 w 606933"/>
                <a:gd name="connsiteY34" fmla="*/ 71552 h 606087"/>
                <a:gd name="connsiteX35" fmla="*/ 242985 w 606933"/>
                <a:gd name="connsiteY35" fmla="*/ 96365 h 606087"/>
                <a:gd name="connsiteX36" fmla="*/ 380417 w 606933"/>
                <a:gd name="connsiteY36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6933" h="606087">
                  <a:moveTo>
                    <a:pt x="290568" y="453254"/>
                  </a:moveTo>
                  <a:lnTo>
                    <a:pt x="202356" y="490861"/>
                  </a:lnTo>
                  <a:lnTo>
                    <a:pt x="202356" y="558573"/>
                  </a:lnTo>
                  <a:close/>
                  <a:moveTo>
                    <a:pt x="476526" y="286379"/>
                  </a:moveTo>
                  <a:cubicBezTo>
                    <a:pt x="481630" y="284167"/>
                    <a:pt x="487505" y="285706"/>
                    <a:pt x="491068" y="289842"/>
                  </a:cubicBezTo>
                  <a:cubicBezTo>
                    <a:pt x="494631" y="294170"/>
                    <a:pt x="495016" y="300229"/>
                    <a:pt x="491935" y="304942"/>
                  </a:cubicBezTo>
                  <a:lnTo>
                    <a:pt x="326585" y="559439"/>
                  </a:lnTo>
                  <a:cubicBezTo>
                    <a:pt x="324177" y="563094"/>
                    <a:pt x="320133" y="565114"/>
                    <a:pt x="315992" y="565114"/>
                  </a:cubicBezTo>
                  <a:cubicBezTo>
                    <a:pt x="313873" y="565114"/>
                    <a:pt x="311658" y="564633"/>
                    <a:pt x="309732" y="563479"/>
                  </a:cubicBezTo>
                  <a:lnTo>
                    <a:pt x="256670" y="533181"/>
                  </a:lnTo>
                  <a:lnTo>
                    <a:pt x="199370" y="601470"/>
                  </a:lnTo>
                  <a:cubicBezTo>
                    <a:pt x="196866" y="604452"/>
                    <a:pt x="193303" y="606087"/>
                    <a:pt x="189644" y="606087"/>
                  </a:cubicBezTo>
                  <a:cubicBezTo>
                    <a:pt x="188296" y="606087"/>
                    <a:pt x="186755" y="605799"/>
                    <a:pt x="185407" y="605318"/>
                  </a:cubicBezTo>
                  <a:cubicBezTo>
                    <a:pt x="180303" y="603394"/>
                    <a:pt x="177028" y="598777"/>
                    <a:pt x="177028" y="593391"/>
                  </a:cubicBezTo>
                  <a:lnTo>
                    <a:pt x="177028" y="489611"/>
                  </a:lnTo>
                  <a:lnTo>
                    <a:pt x="119729" y="454024"/>
                  </a:lnTo>
                  <a:cubicBezTo>
                    <a:pt x="115684" y="451523"/>
                    <a:pt x="113469" y="447003"/>
                    <a:pt x="113854" y="442290"/>
                  </a:cubicBezTo>
                  <a:cubicBezTo>
                    <a:pt x="114336" y="437481"/>
                    <a:pt x="117225" y="433441"/>
                    <a:pt x="121655" y="431710"/>
                  </a:cubicBezTo>
                  <a:close/>
                  <a:moveTo>
                    <a:pt x="380417" y="0"/>
                  </a:moveTo>
                  <a:lnTo>
                    <a:pt x="381573" y="0"/>
                  </a:lnTo>
                  <a:cubicBezTo>
                    <a:pt x="457463" y="673"/>
                    <a:pt x="522856" y="63762"/>
                    <a:pt x="527383" y="140893"/>
                  </a:cubicBezTo>
                  <a:cubicBezTo>
                    <a:pt x="528346" y="159358"/>
                    <a:pt x="526227" y="177438"/>
                    <a:pt x="520834" y="194845"/>
                  </a:cubicBezTo>
                  <a:cubicBezTo>
                    <a:pt x="570818" y="207059"/>
                    <a:pt x="606933" y="252549"/>
                    <a:pt x="606933" y="306598"/>
                  </a:cubicBezTo>
                  <a:cubicBezTo>
                    <a:pt x="606933" y="370360"/>
                    <a:pt x="558972" y="416619"/>
                    <a:pt x="493097" y="416619"/>
                  </a:cubicBezTo>
                  <a:lnTo>
                    <a:pt x="449470" y="416619"/>
                  </a:lnTo>
                  <a:lnTo>
                    <a:pt x="513129" y="318619"/>
                  </a:lnTo>
                  <a:cubicBezTo>
                    <a:pt x="522279" y="304674"/>
                    <a:pt x="521123" y="286594"/>
                    <a:pt x="510529" y="273803"/>
                  </a:cubicBezTo>
                  <a:cubicBezTo>
                    <a:pt x="503306" y="265147"/>
                    <a:pt x="492616" y="260146"/>
                    <a:pt x="481348" y="260146"/>
                  </a:cubicBezTo>
                  <a:cubicBezTo>
                    <a:pt x="476340" y="260146"/>
                    <a:pt x="471620" y="261012"/>
                    <a:pt x="466901" y="262935"/>
                  </a:cubicBezTo>
                  <a:lnTo>
                    <a:pt x="112006" y="408252"/>
                  </a:lnTo>
                  <a:cubicBezTo>
                    <a:pt x="107576" y="410079"/>
                    <a:pt x="103628" y="412772"/>
                    <a:pt x="100353" y="415946"/>
                  </a:cubicBezTo>
                  <a:cubicBezTo>
                    <a:pt x="41509" y="410079"/>
                    <a:pt x="0" y="365840"/>
                    <a:pt x="0" y="306598"/>
                  </a:cubicBezTo>
                  <a:cubicBezTo>
                    <a:pt x="0" y="262358"/>
                    <a:pt x="25329" y="222062"/>
                    <a:pt x="63949" y="203020"/>
                  </a:cubicBezTo>
                  <a:cubicBezTo>
                    <a:pt x="60578" y="183978"/>
                    <a:pt x="62215" y="165032"/>
                    <a:pt x="68764" y="146567"/>
                  </a:cubicBezTo>
                  <a:cubicBezTo>
                    <a:pt x="83499" y="105213"/>
                    <a:pt x="120000" y="75784"/>
                    <a:pt x="162087" y="71552"/>
                  </a:cubicBezTo>
                  <a:cubicBezTo>
                    <a:pt x="191653" y="68571"/>
                    <a:pt x="220546" y="77804"/>
                    <a:pt x="242985" y="96365"/>
                  </a:cubicBezTo>
                  <a:cubicBezTo>
                    <a:pt x="264558" y="39238"/>
                    <a:pt x="319165" y="0"/>
                    <a:pt x="380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CD84AF72-BAE6-4332-80B9-0B4B878C2D44}"/>
              </a:ext>
            </a:extLst>
          </p:cNvPr>
          <p:cNvSpPr/>
          <p:nvPr/>
        </p:nvSpPr>
        <p:spPr>
          <a:xfrm>
            <a:off x="7705625" y="5183363"/>
            <a:ext cx="904976" cy="369332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1600"/>
              <a:t>32K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F74C7E6-2269-4A08-8CBC-460CF17576A1}"/>
              </a:ext>
            </a:extLst>
          </p:cNvPr>
          <p:cNvGrpSpPr/>
          <p:nvPr/>
        </p:nvGrpSpPr>
        <p:grpSpPr>
          <a:xfrm>
            <a:off x="7898846" y="4554304"/>
            <a:ext cx="518532" cy="518528"/>
            <a:chOff x="2044540" y="1554526"/>
            <a:chExt cx="773393" cy="773388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A7317501-F76D-44A7-AB59-8D81548E6054}"/>
                </a:ext>
              </a:extLst>
            </p:cNvPr>
            <p:cNvSpPr/>
            <p:nvPr/>
          </p:nvSpPr>
          <p:spPr bwMode="auto">
            <a:xfrm>
              <a:off x="2044540" y="1554526"/>
              <a:ext cx="773393" cy="77338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23" name="任意多边形 66">
              <a:extLst>
                <a:ext uri="{FF2B5EF4-FFF2-40B4-BE49-F238E27FC236}">
                  <a16:creationId xmlns:a16="http://schemas.microsoft.com/office/drawing/2014/main" id="{9AE99657-F353-4A20-A6E4-E283742506B3}"/>
                </a:ext>
              </a:extLst>
            </p:cNvPr>
            <p:cNvSpPr/>
            <p:nvPr/>
          </p:nvSpPr>
          <p:spPr bwMode="auto">
            <a:xfrm>
              <a:off x="2231089" y="1762377"/>
              <a:ext cx="400293" cy="399733"/>
            </a:xfrm>
            <a:custGeom>
              <a:avLst/>
              <a:gdLst>
                <a:gd name="connsiteX0" fmla="*/ 290568 w 606933"/>
                <a:gd name="connsiteY0" fmla="*/ 453254 h 606087"/>
                <a:gd name="connsiteX1" fmla="*/ 202356 w 606933"/>
                <a:gd name="connsiteY1" fmla="*/ 490861 h 606087"/>
                <a:gd name="connsiteX2" fmla="*/ 202356 w 606933"/>
                <a:gd name="connsiteY2" fmla="*/ 558573 h 606087"/>
                <a:gd name="connsiteX3" fmla="*/ 476526 w 606933"/>
                <a:gd name="connsiteY3" fmla="*/ 286379 h 606087"/>
                <a:gd name="connsiteX4" fmla="*/ 491068 w 606933"/>
                <a:gd name="connsiteY4" fmla="*/ 289842 h 606087"/>
                <a:gd name="connsiteX5" fmla="*/ 491935 w 606933"/>
                <a:gd name="connsiteY5" fmla="*/ 304942 h 606087"/>
                <a:gd name="connsiteX6" fmla="*/ 326585 w 606933"/>
                <a:gd name="connsiteY6" fmla="*/ 559439 h 606087"/>
                <a:gd name="connsiteX7" fmla="*/ 315992 w 606933"/>
                <a:gd name="connsiteY7" fmla="*/ 565114 h 606087"/>
                <a:gd name="connsiteX8" fmla="*/ 309732 w 606933"/>
                <a:gd name="connsiteY8" fmla="*/ 563479 h 606087"/>
                <a:gd name="connsiteX9" fmla="*/ 256670 w 606933"/>
                <a:gd name="connsiteY9" fmla="*/ 533181 h 606087"/>
                <a:gd name="connsiteX10" fmla="*/ 199370 w 606933"/>
                <a:gd name="connsiteY10" fmla="*/ 601470 h 606087"/>
                <a:gd name="connsiteX11" fmla="*/ 189644 w 606933"/>
                <a:gd name="connsiteY11" fmla="*/ 606087 h 606087"/>
                <a:gd name="connsiteX12" fmla="*/ 185407 w 606933"/>
                <a:gd name="connsiteY12" fmla="*/ 605318 h 606087"/>
                <a:gd name="connsiteX13" fmla="*/ 177028 w 606933"/>
                <a:gd name="connsiteY13" fmla="*/ 593391 h 606087"/>
                <a:gd name="connsiteX14" fmla="*/ 177028 w 606933"/>
                <a:gd name="connsiteY14" fmla="*/ 489611 h 606087"/>
                <a:gd name="connsiteX15" fmla="*/ 119729 w 606933"/>
                <a:gd name="connsiteY15" fmla="*/ 454024 h 606087"/>
                <a:gd name="connsiteX16" fmla="*/ 113854 w 606933"/>
                <a:gd name="connsiteY16" fmla="*/ 442290 h 606087"/>
                <a:gd name="connsiteX17" fmla="*/ 121655 w 606933"/>
                <a:gd name="connsiteY17" fmla="*/ 431710 h 606087"/>
                <a:gd name="connsiteX18" fmla="*/ 380417 w 606933"/>
                <a:gd name="connsiteY18" fmla="*/ 0 h 606087"/>
                <a:gd name="connsiteX19" fmla="*/ 381573 w 606933"/>
                <a:gd name="connsiteY19" fmla="*/ 0 h 606087"/>
                <a:gd name="connsiteX20" fmla="*/ 527383 w 606933"/>
                <a:gd name="connsiteY20" fmla="*/ 140893 h 606087"/>
                <a:gd name="connsiteX21" fmla="*/ 520834 w 606933"/>
                <a:gd name="connsiteY21" fmla="*/ 194845 h 606087"/>
                <a:gd name="connsiteX22" fmla="*/ 606933 w 606933"/>
                <a:gd name="connsiteY22" fmla="*/ 306598 h 606087"/>
                <a:gd name="connsiteX23" fmla="*/ 493097 w 606933"/>
                <a:gd name="connsiteY23" fmla="*/ 416619 h 606087"/>
                <a:gd name="connsiteX24" fmla="*/ 449470 w 606933"/>
                <a:gd name="connsiteY24" fmla="*/ 416619 h 606087"/>
                <a:gd name="connsiteX25" fmla="*/ 513129 w 606933"/>
                <a:gd name="connsiteY25" fmla="*/ 318619 h 606087"/>
                <a:gd name="connsiteX26" fmla="*/ 510529 w 606933"/>
                <a:gd name="connsiteY26" fmla="*/ 273803 h 606087"/>
                <a:gd name="connsiteX27" fmla="*/ 481348 w 606933"/>
                <a:gd name="connsiteY27" fmla="*/ 260146 h 606087"/>
                <a:gd name="connsiteX28" fmla="*/ 466901 w 606933"/>
                <a:gd name="connsiteY28" fmla="*/ 262935 h 606087"/>
                <a:gd name="connsiteX29" fmla="*/ 112006 w 606933"/>
                <a:gd name="connsiteY29" fmla="*/ 408252 h 606087"/>
                <a:gd name="connsiteX30" fmla="*/ 100353 w 606933"/>
                <a:gd name="connsiteY30" fmla="*/ 415946 h 606087"/>
                <a:gd name="connsiteX31" fmla="*/ 0 w 606933"/>
                <a:gd name="connsiteY31" fmla="*/ 306598 h 606087"/>
                <a:gd name="connsiteX32" fmla="*/ 63949 w 606933"/>
                <a:gd name="connsiteY32" fmla="*/ 203020 h 606087"/>
                <a:gd name="connsiteX33" fmla="*/ 68764 w 606933"/>
                <a:gd name="connsiteY33" fmla="*/ 146567 h 606087"/>
                <a:gd name="connsiteX34" fmla="*/ 162087 w 606933"/>
                <a:gd name="connsiteY34" fmla="*/ 71552 h 606087"/>
                <a:gd name="connsiteX35" fmla="*/ 242985 w 606933"/>
                <a:gd name="connsiteY35" fmla="*/ 96365 h 606087"/>
                <a:gd name="connsiteX36" fmla="*/ 380417 w 606933"/>
                <a:gd name="connsiteY36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6933" h="606087">
                  <a:moveTo>
                    <a:pt x="290568" y="453254"/>
                  </a:moveTo>
                  <a:lnTo>
                    <a:pt x="202356" y="490861"/>
                  </a:lnTo>
                  <a:lnTo>
                    <a:pt x="202356" y="558573"/>
                  </a:lnTo>
                  <a:close/>
                  <a:moveTo>
                    <a:pt x="476526" y="286379"/>
                  </a:moveTo>
                  <a:cubicBezTo>
                    <a:pt x="481630" y="284167"/>
                    <a:pt x="487505" y="285706"/>
                    <a:pt x="491068" y="289842"/>
                  </a:cubicBezTo>
                  <a:cubicBezTo>
                    <a:pt x="494631" y="294170"/>
                    <a:pt x="495016" y="300229"/>
                    <a:pt x="491935" y="304942"/>
                  </a:cubicBezTo>
                  <a:lnTo>
                    <a:pt x="326585" y="559439"/>
                  </a:lnTo>
                  <a:cubicBezTo>
                    <a:pt x="324177" y="563094"/>
                    <a:pt x="320133" y="565114"/>
                    <a:pt x="315992" y="565114"/>
                  </a:cubicBezTo>
                  <a:cubicBezTo>
                    <a:pt x="313873" y="565114"/>
                    <a:pt x="311658" y="564633"/>
                    <a:pt x="309732" y="563479"/>
                  </a:cubicBezTo>
                  <a:lnTo>
                    <a:pt x="256670" y="533181"/>
                  </a:lnTo>
                  <a:lnTo>
                    <a:pt x="199370" y="601470"/>
                  </a:lnTo>
                  <a:cubicBezTo>
                    <a:pt x="196866" y="604452"/>
                    <a:pt x="193303" y="606087"/>
                    <a:pt x="189644" y="606087"/>
                  </a:cubicBezTo>
                  <a:cubicBezTo>
                    <a:pt x="188296" y="606087"/>
                    <a:pt x="186755" y="605799"/>
                    <a:pt x="185407" y="605318"/>
                  </a:cubicBezTo>
                  <a:cubicBezTo>
                    <a:pt x="180303" y="603394"/>
                    <a:pt x="177028" y="598777"/>
                    <a:pt x="177028" y="593391"/>
                  </a:cubicBezTo>
                  <a:lnTo>
                    <a:pt x="177028" y="489611"/>
                  </a:lnTo>
                  <a:lnTo>
                    <a:pt x="119729" y="454024"/>
                  </a:lnTo>
                  <a:cubicBezTo>
                    <a:pt x="115684" y="451523"/>
                    <a:pt x="113469" y="447003"/>
                    <a:pt x="113854" y="442290"/>
                  </a:cubicBezTo>
                  <a:cubicBezTo>
                    <a:pt x="114336" y="437481"/>
                    <a:pt x="117225" y="433441"/>
                    <a:pt x="121655" y="431710"/>
                  </a:cubicBezTo>
                  <a:close/>
                  <a:moveTo>
                    <a:pt x="380417" y="0"/>
                  </a:moveTo>
                  <a:lnTo>
                    <a:pt x="381573" y="0"/>
                  </a:lnTo>
                  <a:cubicBezTo>
                    <a:pt x="457463" y="673"/>
                    <a:pt x="522856" y="63762"/>
                    <a:pt x="527383" y="140893"/>
                  </a:cubicBezTo>
                  <a:cubicBezTo>
                    <a:pt x="528346" y="159358"/>
                    <a:pt x="526227" y="177438"/>
                    <a:pt x="520834" y="194845"/>
                  </a:cubicBezTo>
                  <a:cubicBezTo>
                    <a:pt x="570818" y="207059"/>
                    <a:pt x="606933" y="252549"/>
                    <a:pt x="606933" y="306598"/>
                  </a:cubicBezTo>
                  <a:cubicBezTo>
                    <a:pt x="606933" y="370360"/>
                    <a:pt x="558972" y="416619"/>
                    <a:pt x="493097" y="416619"/>
                  </a:cubicBezTo>
                  <a:lnTo>
                    <a:pt x="449470" y="416619"/>
                  </a:lnTo>
                  <a:lnTo>
                    <a:pt x="513129" y="318619"/>
                  </a:lnTo>
                  <a:cubicBezTo>
                    <a:pt x="522279" y="304674"/>
                    <a:pt x="521123" y="286594"/>
                    <a:pt x="510529" y="273803"/>
                  </a:cubicBezTo>
                  <a:cubicBezTo>
                    <a:pt x="503306" y="265147"/>
                    <a:pt x="492616" y="260146"/>
                    <a:pt x="481348" y="260146"/>
                  </a:cubicBezTo>
                  <a:cubicBezTo>
                    <a:pt x="476340" y="260146"/>
                    <a:pt x="471620" y="261012"/>
                    <a:pt x="466901" y="262935"/>
                  </a:cubicBezTo>
                  <a:lnTo>
                    <a:pt x="112006" y="408252"/>
                  </a:lnTo>
                  <a:cubicBezTo>
                    <a:pt x="107576" y="410079"/>
                    <a:pt x="103628" y="412772"/>
                    <a:pt x="100353" y="415946"/>
                  </a:cubicBezTo>
                  <a:cubicBezTo>
                    <a:pt x="41509" y="410079"/>
                    <a:pt x="0" y="365840"/>
                    <a:pt x="0" y="306598"/>
                  </a:cubicBezTo>
                  <a:cubicBezTo>
                    <a:pt x="0" y="262358"/>
                    <a:pt x="25329" y="222062"/>
                    <a:pt x="63949" y="203020"/>
                  </a:cubicBezTo>
                  <a:cubicBezTo>
                    <a:pt x="60578" y="183978"/>
                    <a:pt x="62215" y="165032"/>
                    <a:pt x="68764" y="146567"/>
                  </a:cubicBezTo>
                  <a:cubicBezTo>
                    <a:pt x="83499" y="105213"/>
                    <a:pt x="120000" y="75784"/>
                    <a:pt x="162087" y="71552"/>
                  </a:cubicBezTo>
                  <a:cubicBezTo>
                    <a:pt x="191653" y="68571"/>
                    <a:pt x="220546" y="77804"/>
                    <a:pt x="242985" y="96365"/>
                  </a:cubicBezTo>
                  <a:cubicBezTo>
                    <a:pt x="264558" y="39238"/>
                    <a:pt x="319165" y="0"/>
                    <a:pt x="380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E43DDD10-7B9C-4A5D-AC53-12AE6DB26A2B}"/>
              </a:ext>
            </a:extLst>
          </p:cNvPr>
          <p:cNvSpPr/>
          <p:nvPr/>
        </p:nvSpPr>
        <p:spPr>
          <a:xfrm>
            <a:off x="10067826" y="5183363"/>
            <a:ext cx="904976" cy="369332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ctr"/>
            <a:r>
              <a:rPr lang="en-US" altLang="zh-CN" sz="1600"/>
              <a:t>45K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7B69B896-7CDF-49EB-91E3-0EC46C1CBA0B}"/>
              </a:ext>
            </a:extLst>
          </p:cNvPr>
          <p:cNvGrpSpPr/>
          <p:nvPr/>
        </p:nvGrpSpPr>
        <p:grpSpPr>
          <a:xfrm>
            <a:off x="10261047" y="4554304"/>
            <a:ext cx="518532" cy="518528"/>
            <a:chOff x="2044540" y="1554526"/>
            <a:chExt cx="773393" cy="773388"/>
          </a:xfrm>
        </p:grpSpPr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1791C4B-F8D3-4566-809E-FEBCD3C293DF}"/>
                </a:ext>
              </a:extLst>
            </p:cNvPr>
            <p:cNvSpPr/>
            <p:nvPr/>
          </p:nvSpPr>
          <p:spPr bwMode="auto">
            <a:xfrm>
              <a:off x="2044540" y="1554526"/>
              <a:ext cx="773393" cy="773388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  <a:round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19" name="任意多边形 81">
              <a:extLst>
                <a:ext uri="{FF2B5EF4-FFF2-40B4-BE49-F238E27FC236}">
                  <a16:creationId xmlns:a16="http://schemas.microsoft.com/office/drawing/2014/main" id="{405D144D-0116-4474-81D1-BDC07CBE6E44}"/>
                </a:ext>
              </a:extLst>
            </p:cNvPr>
            <p:cNvSpPr/>
            <p:nvPr/>
          </p:nvSpPr>
          <p:spPr bwMode="auto">
            <a:xfrm>
              <a:off x="2231089" y="1762377"/>
              <a:ext cx="400293" cy="399733"/>
            </a:xfrm>
            <a:custGeom>
              <a:avLst/>
              <a:gdLst>
                <a:gd name="connsiteX0" fmla="*/ 290568 w 606933"/>
                <a:gd name="connsiteY0" fmla="*/ 453254 h 606087"/>
                <a:gd name="connsiteX1" fmla="*/ 202356 w 606933"/>
                <a:gd name="connsiteY1" fmla="*/ 490861 h 606087"/>
                <a:gd name="connsiteX2" fmla="*/ 202356 w 606933"/>
                <a:gd name="connsiteY2" fmla="*/ 558573 h 606087"/>
                <a:gd name="connsiteX3" fmla="*/ 476526 w 606933"/>
                <a:gd name="connsiteY3" fmla="*/ 286379 h 606087"/>
                <a:gd name="connsiteX4" fmla="*/ 491068 w 606933"/>
                <a:gd name="connsiteY4" fmla="*/ 289842 h 606087"/>
                <a:gd name="connsiteX5" fmla="*/ 491935 w 606933"/>
                <a:gd name="connsiteY5" fmla="*/ 304942 h 606087"/>
                <a:gd name="connsiteX6" fmla="*/ 326585 w 606933"/>
                <a:gd name="connsiteY6" fmla="*/ 559439 h 606087"/>
                <a:gd name="connsiteX7" fmla="*/ 315992 w 606933"/>
                <a:gd name="connsiteY7" fmla="*/ 565114 h 606087"/>
                <a:gd name="connsiteX8" fmla="*/ 309732 w 606933"/>
                <a:gd name="connsiteY8" fmla="*/ 563479 h 606087"/>
                <a:gd name="connsiteX9" fmla="*/ 256670 w 606933"/>
                <a:gd name="connsiteY9" fmla="*/ 533181 h 606087"/>
                <a:gd name="connsiteX10" fmla="*/ 199370 w 606933"/>
                <a:gd name="connsiteY10" fmla="*/ 601470 h 606087"/>
                <a:gd name="connsiteX11" fmla="*/ 189644 w 606933"/>
                <a:gd name="connsiteY11" fmla="*/ 606087 h 606087"/>
                <a:gd name="connsiteX12" fmla="*/ 185407 w 606933"/>
                <a:gd name="connsiteY12" fmla="*/ 605318 h 606087"/>
                <a:gd name="connsiteX13" fmla="*/ 177028 w 606933"/>
                <a:gd name="connsiteY13" fmla="*/ 593391 h 606087"/>
                <a:gd name="connsiteX14" fmla="*/ 177028 w 606933"/>
                <a:gd name="connsiteY14" fmla="*/ 489611 h 606087"/>
                <a:gd name="connsiteX15" fmla="*/ 119729 w 606933"/>
                <a:gd name="connsiteY15" fmla="*/ 454024 h 606087"/>
                <a:gd name="connsiteX16" fmla="*/ 113854 w 606933"/>
                <a:gd name="connsiteY16" fmla="*/ 442290 h 606087"/>
                <a:gd name="connsiteX17" fmla="*/ 121655 w 606933"/>
                <a:gd name="connsiteY17" fmla="*/ 431710 h 606087"/>
                <a:gd name="connsiteX18" fmla="*/ 380417 w 606933"/>
                <a:gd name="connsiteY18" fmla="*/ 0 h 606087"/>
                <a:gd name="connsiteX19" fmla="*/ 381573 w 606933"/>
                <a:gd name="connsiteY19" fmla="*/ 0 h 606087"/>
                <a:gd name="connsiteX20" fmla="*/ 527383 w 606933"/>
                <a:gd name="connsiteY20" fmla="*/ 140893 h 606087"/>
                <a:gd name="connsiteX21" fmla="*/ 520834 w 606933"/>
                <a:gd name="connsiteY21" fmla="*/ 194845 h 606087"/>
                <a:gd name="connsiteX22" fmla="*/ 606933 w 606933"/>
                <a:gd name="connsiteY22" fmla="*/ 306598 h 606087"/>
                <a:gd name="connsiteX23" fmla="*/ 493097 w 606933"/>
                <a:gd name="connsiteY23" fmla="*/ 416619 h 606087"/>
                <a:gd name="connsiteX24" fmla="*/ 449470 w 606933"/>
                <a:gd name="connsiteY24" fmla="*/ 416619 h 606087"/>
                <a:gd name="connsiteX25" fmla="*/ 513129 w 606933"/>
                <a:gd name="connsiteY25" fmla="*/ 318619 h 606087"/>
                <a:gd name="connsiteX26" fmla="*/ 510529 w 606933"/>
                <a:gd name="connsiteY26" fmla="*/ 273803 h 606087"/>
                <a:gd name="connsiteX27" fmla="*/ 481348 w 606933"/>
                <a:gd name="connsiteY27" fmla="*/ 260146 h 606087"/>
                <a:gd name="connsiteX28" fmla="*/ 466901 w 606933"/>
                <a:gd name="connsiteY28" fmla="*/ 262935 h 606087"/>
                <a:gd name="connsiteX29" fmla="*/ 112006 w 606933"/>
                <a:gd name="connsiteY29" fmla="*/ 408252 h 606087"/>
                <a:gd name="connsiteX30" fmla="*/ 100353 w 606933"/>
                <a:gd name="connsiteY30" fmla="*/ 415946 h 606087"/>
                <a:gd name="connsiteX31" fmla="*/ 0 w 606933"/>
                <a:gd name="connsiteY31" fmla="*/ 306598 h 606087"/>
                <a:gd name="connsiteX32" fmla="*/ 63949 w 606933"/>
                <a:gd name="connsiteY32" fmla="*/ 203020 h 606087"/>
                <a:gd name="connsiteX33" fmla="*/ 68764 w 606933"/>
                <a:gd name="connsiteY33" fmla="*/ 146567 h 606087"/>
                <a:gd name="connsiteX34" fmla="*/ 162087 w 606933"/>
                <a:gd name="connsiteY34" fmla="*/ 71552 h 606087"/>
                <a:gd name="connsiteX35" fmla="*/ 242985 w 606933"/>
                <a:gd name="connsiteY35" fmla="*/ 96365 h 606087"/>
                <a:gd name="connsiteX36" fmla="*/ 380417 w 606933"/>
                <a:gd name="connsiteY36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06933" h="606087">
                  <a:moveTo>
                    <a:pt x="290568" y="453254"/>
                  </a:moveTo>
                  <a:lnTo>
                    <a:pt x="202356" y="490861"/>
                  </a:lnTo>
                  <a:lnTo>
                    <a:pt x="202356" y="558573"/>
                  </a:lnTo>
                  <a:close/>
                  <a:moveTo>
                    <a:pt x="476526" y="286379"/>
                  </a:moveTo>
                  <a:cubicBezTo>
                    <a:pt x="481630" y="284167"/>
                    <a:pt x="487505" y="285706"/>
                    <a:pt x="491068" y="289842"/>
                  </a:cubicBezTo>
                  <a:cubicBezTo>
                    <a:pt x="494631" y="294170"/>
                    <a:pt x="495016" y="300229"/>
                    <a:pt x="491935" y="304942"/>
                  </a:cubicBezTo>
                  <a:lnTo>
                    <a:pt x="326585" y="559439"/>
                  </a:lnTo>
                  <a:cubicBezTo>
                    <a:pt x="324177" y="563094"/>
                    <a:pt x="320133" y="565114"/>
                    <a:pt x="315992" y="565114"/>
                  </a:cubicBezTo>
                  <a:cubicBezTo>
                    <a:pt x="313873" y="565114"/>
                    <a:pt x="311658" y="564633"/>
                    <a:pt x="309732" y="563479"/>
                  </a:cubicBezTo>
                  <a:lnTo>
                    <a:pt x="256670" y="533181"/>
                  </a:lnTo>
                  <a:lnTo>
                    <a:pt x="199370" y="601470"/>
                  </a:lnTo>
                  <a:cubicBezTo>
                    <a:pt x="196866" y="604452"/>
                    <a:pt x="193303" y="606087"/>
                    <a:pt x="189644" y="606087"/>
                  </a:cubicBezTo>
                  <a:cubicBezTo>
                    <a:pt x="188296" y="606087"/>
                    <a:pt x="186755" y="605799"/>
                    <a:pt x="185407" y="605318"/>
                  </a:cubicBezTo>
                  <a:cubicBezTo>
                    <a:pt x="180303" y="603394"/>
                    <a:pt x="177028" y="598777"/>
                    <a:pt x="177028" y="593391"/>
                  </a:cubicBezTo>
                  <a:lnTo>
                    <a:pt x="177028" y="489611"/>
                  </a:lnTo>
                  <a:lnTo>
                    <a:pt x="119729" y="454024"/>
                  </a:lnTo>
                  <a:cubicBezTo>
                    <a:pt x="115684" y="451523"/>
                    <a:pt x="113469" y="447003"/>
                    <a:pt x="113854" y="442290"/>
                  </a:cubicBezTo>
                  <a:cubicBezTo>
                    <a:pt x="114336" y="437481"/>
                    <a:pt x="117225" y="433441"/>
                    <a:pt x="121655" y="431710"/>
                  </a:cubicBezTo>
                  <a:close/>
                  <a:moveTo>
                    <a:pt x="380417" y="0"/>
                  </a:moveTo>
                  <a:lnTo>
                    <a:pt x="381573" y="0"/>
                  </a:lnTo>
                  <a:cubicBezTo>
                    <a:pt x="457463" y="673"/>
                    <a:pt x="522856" y="63762"/>
                    <a:pt x="527383" y="140893"/>
                  </a:cubicBezTo>
                  <a:cubicBezTo>
                    <a:pt x="528346" y="159358"/>
                    <a:pt x="526227" y="177438"/>
                    <a:pt x="520834" y="194845"/>
                  </a:cubicBezTo>
                  <a:cubicBezTo>
                    <a:pt x="570818" y="207059"/>
                    <a:pt x="606933" y="252549"/>
                    <a:pt x="606933" y="306598"/>
                  </a:cubicBezTo>
                  <a:cubicBezTo>
                    <a:pt x="606933" y="370360"/>
                    <a:pt x="558972" y="416619"/>
                    <a:pt x="493097" y="416619"/>
                  </a:cubicBezTo>
                  <a:lnTo>
                    <a:pt x="449470" y="416619"/>
                  </a:lnTo>
                  <a:lnTo>
                    <a:pt x="513129" y="318619"/>
                  </a:lnTo>
                  <a:cubicBezTo>
                    <a:pt x="522279" y="304674"/>
                    <a:pt x="521123" y="286594"/>
                    <a:pt x="510529" y="273803"/>
                  </a:cubicBezTo>
                  <a:cubicBezTo>
                    <a:pt x="503306" y="265147"/>
                    <a:pt x="492616" y="260146"/>
                    <a:pt x="481348" y="260146"/>
                  </a:cubicBezTo>
                  <a:cubicBezTo>
                    <a:pt x="476340" y="260146"/>
                    <a:pt x="471620" y="261012"/>
                    <a:pt x="466901" y="262935"/>
                  </a:cubicBezTo>
                  <a:lnTo>
                    <a:pt x="112006" y="408252"/>
                  </a:lnTo>
                  <a:cubicBezTo>
                    <a:pt x="107576" y="410079"/>
                    <a:pt x="103628" y="412772"/>
                    <a:pt x="100353" y="415946"/>
                  </a:cubicBezTo>
                  <a:cubicBezTo>
                    <a:pt x="41509" y="410079"/>
                    <a:pt x="0" y="365840"/>
                    <a:pt x="0" y="306598"/>
                  </a:cubicBezTo>
                  <a:cubicBezTo>
                    <a:pt x="0" y="262358"/>
                    <a:pt x="25329" y="222062"/>
                    <a:pt x="63949" y="203020"/>
                  </a:cubicBezTo>
                  <a:cubicBezTo>
                    <a:pt x="60578" y="183978"/>
                    <a:pt x="62215" y="165032"/>
                    <a:pt x="68764" y="146567"/>
                  </a:cubicBezTo>
                  <a:cubicBezTo>
                    <a:pt x="83499" y="105213"/>
                    <a:pt x="120000" y="75784"/>
                    <a:pt x="162087" y="71552"/>
                  </a:cubicBezTo>
                  <a:cubicBezTo>
                    <a:pt x="191653" y="68571"/>
                    <a:pt x="220546" y="77804"/>
                    <a:pt x="242985" y="96365"/>
                  </a:cubicBezTo>
                  <a:cubicBezTo>
                    <a:pt x="264558" y="39238"/>
                    <a:pt x="319165" y="0"/>
                    <a:pt x="380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="" xmlns:lc="http://schemas.openxmlformats.org/drawingml/2006/lockedCanvas" xmlns:a14="http://schemas.microsoft.com/office/drawing/2010/main" xmlns:p14="http://schemas.microsoft.com/office/powerpoint/2010/main" xmlns:a16="http://schemas.microsoft.com/office/drawing/2014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endParaRPr/>
            </a:p>
          </p:txBody>
        </p: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40E7F55-C6E7-4C82-A28B-B5C2A9817670}"/>
              </a:ext>
            </a:extLst>
          </p:cNvPr>
          <p:cNvCxnSpPr>
            <a:cxnSpLocks/>
          </p:cNvCxnSpPr>
          <p:nvPr/>
        </p:nvCxnSpPr>
        <p:spPr>
          <a:xfrm>
            <a:off x="4614813" y="4520126"/>
            <a:ext cx="0" cy="1066747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576E5DE-0133-420C-9AE6-28D3A62E4652}"/>
              </a:ext>
            </a:extLst>
          </p:cNvPr>
          <p:cNvCxnSpPr>
            <a:cxnSpLocks/>
          </p:cNvCxnSpPr>
          <p:nvPr/>
        </p:nvCxnSpPr>
        <p:spPr>
          <a:xfrm>
            <a:off x="6977013" y="4520126"/>
            <a:ext cx="0" cy="1066747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B0956E1-31C2-47FF-9ACA-573FC002AA44}"/>
              </a:ext>
            </a:extLst>
          </p:cNvPr>
          <p:cNvCxnSpPr>
            <a:cxnSpLocks/>
          </p:cNvCxnSpPr>
          <p:nvPr/>
        </p:nvCxnSpPr>
        <p:spPr>
          <a:xfrm>
            <a:off x="9339213" y="4520126"/>
            <a:ext cx="0" cy="1066747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>
            <a:extLst>
              <a:ext uri="{FF2B5EF4-FFF2-40B4-BE49-F238E27FC236}">
                <a16:creationId xmlns:a16="http://schemas.microsoft.com/office/drawing/2014/main" id="{4363C44A-8FA0-4198-B83E-10785CF9BB1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43" name="Google Shape;883;p56">
            <a:extLst>
              <a:ext uri="{FF2B5EF4-FFF2-40B4-BE49-F238E27FC236}">
                <a16:creationId xmlns:a16="http://schemas.microsoft.com/office/drawing/2014/main" id="{C9491F0B-4C28-4260-BF98-91565C5BD650}"/>
              </a:ext>
            </a:extLst>
          </p:cNvPr>
          <p:cNvSpPr/>
          <p:nvPr/>
        </p:nvSpPr>
        <p:spPr>
          <a:xfrm>
            <a:off x="3617395" y="1026206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4" name="Google Shape;884;p56">
            <a:extLst>
              <a:ext uri="{FF2B5EF4-FFF2-40B4-BE49-F238E27FC236}">
                <a16:creationId xmlns:a16="http://schemas.microsoft.com/office/drawing/2014/main" id="{F6809F04-DC55-417D-9A5D-96D759BEC74A}"/>
              </a:ext>
            </a:extLst>
          </p:cNvPr>
          <p:cNvSpPr/>
          <p:nvPr/>
        </p:nvSpPr>
        <p:spPr>
          <a:xfrm>
            <a:off x="3625316" y="3252738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5" name="Google Shape;885;p56">
            <a:extLst>
              <a:ext uri="{FF2B5EF4-FFF2-40B4-BE49-F238E27FC236}">
                <a16:creationId xmlns:a16="http://schemas.microsoft.com/office/drawing/2014/main" id="{803B9F92-2C23-43C2-BF1F-C753612FA7BE}"/>
              </a:ext>
            </a:extLst>
          </p:cNvPr>
          <p:cNvSpPr/>
          <p:nvPr/>
        </p:nvSpPr>
        <p:spPr>
          <a:xfrm>
            <a:off x="3625316" y="2139472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D6899C5-0746-421B-9850-9C993EDF0B60}"/>
              </a:ext>
            </a:extLst>
          </p:cNvPr>
          <p:cNvSpPr txBox="1"/>
          <p:nvPr/>
        </p:nvSpPr>
        <p:spPr>
          <a:xfrm>
            <a:off x="4182108" y="791197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4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53CAC1E-1DE5-47EF-A19C-6EAC64054D71}"/>
              </a:ext>
            </a:extLst>
          </p:cNvPr>
          <p:cNvSpPr txBox="1"/>
          <p:nvPr/>
        </p:nvSpPr>
        <p:spPr>
          <a:xfrm>
            <a:off x="4182107" y="1904463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4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B3C1F7D3-6046-4E8E-80A1-03EB0D794A3E}"/>
              </a:ext>
            </a:extLst>
          </p:cNvPr>
          <p:cNvSpPr txBox="1"/>
          <p:nvPr/>
        </p:nvSpPr>
        <p:spPr>
          <a:xfrm>
            <a:off x="4182106" y="3045673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49" name="Google Shape;883;p56">
            <a:extLst>
              <a:ext uri="{FF2B5EF4-FFF2-40B4-BE49-F238E27FC236}">
                <a16:creationId xmlns:a16="http://schemas.microsoft.com/office/drawing/2014/main" id="{2B0365EC-EE61-4B1F-8177-E20745332A5A}"/>
              </a:ext>
            </a:extLst>
          </p:cNvPr>
          <p:cNvSpPr/>
          <p:nvPr/>
        </p:nvSpPr>
        <p:spPr>
          <a:xfrm>
            <a:off x="7419962" y="1037213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0" name="Google Shape;884;p56">
            <a:extLst>
              <a:ext uri="{FF2B5EF4-FFF2-40B4-BE49-F238E27FC236}">
                <a16:creationId xmlns:a16="http://schemas.microsoft.com/office/drawing/2014/main" id="{FBF754FF-A61D-419C-85E8-CF17512D7431}"/>
              </a:ext>
            </a:extLst>
          </p:cNvPr>
          <p:cNvSpPr/>
          <p:nvPr/>
        </p:nvSpPr>
        <p:spPr>
          <a:xfrm>
            <a:off x="7427883" y="3263745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1" name="Google Shape;885;p56">
            <a:extLst>
              <a:ext uri="{FF2B5EF4-FFF2-40B4-BE49-F238E27FC236}">
                <a16:creationId xmlns:a16="http://schemas.microsoft.com/office/drawing/2014/main" id="{8E992671-9F5C-49C5-A57E-C66E7B558606}"/>
              </a:ext>
            </a:extLst>
          </p:cNvPr>
          <p:cNvSpPr/>
          <p:nvPr/>
        </p:nvSpPr>
        <p:spPr>
          <a:xfrm>
            <a:off x="7427883" y="2150479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7ECE8CC-69DE-4481-AE1D-BD9626D17FAF}"/>
              </a:ext>
            </a:extLst>
          </p:cNvPr>
          <p:cNvSpPr txBox="1"/>
          <p:nvPr/>
        </p:nvSpPr>
        <p:spPr>
          <a:xfrm>
            <a:off x="7984675" y="802204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5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CCFFFA8-0CAE-40A4-BC74-266673B709A7}"/>
              </a:ext>
            </a:extLst>
          </p:cNvPr>
          <p:cNvSpPr txBox="1"/>
          <p:nvPr/>
        </p:nvSpPr>
        <p:spPr>
          <a:xfrm>
            <a:off x="7984674" y="1915470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5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46CA767-EB17-4C7D-AB22-8A80862F13F8}"/>
              </a:ext>
            </a:extLst>
          </p:cNvPr>
          <p:cNvSpPr txBox="1"/>
          <p:nvPr/>
        </p:nvSpPr>
        <p:spPr>
          <a:xfrm>
            <a:off x="7984673" y="3056680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780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52" grpId="0" animBg="1"/>
      <p:bldP spid="53" grpId="0" animBg="1"/>
      <p:bldP spid="5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iş1iḍê">
            <a:extLst>
              <a:ext uri="{FF2B5EF4-FFF2-40B4-BE49-F238E27FC236}">
                <a16:creationId xmlns:a16="http://schemas.microsoft.com/office/drawing/2014/main" id="{E545E8DD-1AAB-4464-87F9-E411CA209452}"/>
              </a:ext>
            </a:extLst>
          </p:cNvPr>
          <p:cNvGrpSpPr/>
          <p:nvPr/>
        </p:nvGrpSpPr>
        <p:grpSpPr>
          <a:xfrm>
            <a:off x="859982" y="1833556"/>
            <a:ext cx="2266625" cy="2616848"/>
            <a:chOff x="1384302" y="2241354"/>
            <a:chExt cx="2057398" cy="2375294"/>
          </a:xfrm>
        </p:grpSpPr>
        <p:sp>
          <p:nvSpPr>
            <p:cNvPr id="23" name="išļïḋe">
              <a:extLst>
                <a:ext uri="{FF2B5EF4-FFF2-40B4-BE49-F238E27FC236}">
                  <a16:creationId xmlns:a16="http://schemas.microsoft.com/office/drawing/2014/main" id="{C532B85A-28DF-4D6A-AF1B-FBFB52202C65}"/>
                </a:ext>
              </a:extLst>
            </p:cNvPr>
            <p:cNvSpPr/>
            <p:nvPr/>
          </p:nvSpPr>
          <p:spPr bwMode="auto">
            <a:xfrm>
              <a:off x="1384302" y="2241354"/>
              <a:ext cx="2057398" cy="2375294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śļíḍé">
              <a:extLst>
                <a:ext uri="{FF2B5EF4-FFF2-40B4-BE49-F238E27FC236}">
                  <a16:creationId xmlns:a16="http://schemas.microsoft.com/office/drawing/2014/main" id="{A7CFCE29-A7E9-4ECE-A01F-1286B3C45474}"/>
                </a:ext>
              </a:extLst>
            </p:cNvPr>
            <p:cNvSpPr/>
            <p:nvPr/>
          </p:nvSpPr>
          <p:spPr bwMode="auto">
            <a:xfrm>
              <a:off x="1498601" y="2373313"/>
              <a:ext cx="1828800" cy="2111375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blipFill>
              <a:blip r:embed="rId3" cstate="screen">
                <a:grayscl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iṡḷidè">
            <a:extLst>
              <a:ext uri="{FF2B5EF4-FFF2-40B4-BE49-F238E27FC236}">
                <a16:creationId xmlns:a16="http://schemas.microsoft.com/office/drawing/2014/main" id="{F673E366-3D5F-47DF-90B6-ABC4E91F673D}"/>
              </a:ext>
            </a:extLst>
          </p:cNvPr>
          <p:cNvGrpSpPr/>
          <p:nvPr/>
        </p:nvGrpSpPr>
        <p:grpSpPr>
          <a:xfrm>
            <a:off x="3406440" y="1833556"/>
            <a:ext cx="2266625" cy="2616848"/>
            <a:chOff x="1384302" y="2241354"/>
            <a:chExt cx="2057398" cy="2375294"/>
          </a:xfrm>
        </p:grpSpPr>
        <p:sp>
          <p:nvSpPr>
            <p:cNvPr id="21" name="isḻïďé">
              <a:extLst>
                <a:ext uri="{FF2B5EF4-FFF2-40B4-BE49-F238E27FC236}">
                  <a16:creationId xmlns:a16="http://schemas.microsoft.com/office/drawing/2014/main" id="{6EF25891-FDC2-4557-BAE3-687A7F75BE7A}"/>
                </a:ext>
              </a:extLst>
            </p:cNvPr>
            <p:cNvSpPr/>
            <p:nvPr/>
          </p:nvSpPr>
          <p:spPr bwMode="auto">
            <a:xfrm>
              <a:off x="1384302" y="2241354"/>
              <a:ext cx="2057398" cy="2375294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ŝḷíḑè">
              <a:extLst>
                <a:ext uri="{FF2B5EF4-FFF2-40B4-BE49-F238E27FC236}">
                  <a16:creationId xmlns:a16="http://schemas.microsoft.com/office/drawing/2014/main" id="{0E91B9C4-FFC9-42C6-ADC6-088B4B1904D6}"/>
                </a:ext>
              </a:extLst>
            </p:cNvPr>
            <p:cNvSpPr/>
            <p:nvPr/>
          </p:nvSpPr>
          <p:spPr bwMode="auto">
            <a:xfrm>
              <a:off x="1498601" y="2373313"/>
              <a:ext cx="1828800" cy="2111375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blipFill>
              <a:blip r:embed="rId4" cstate="screen">
                <a:grayscl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0" name="îṥľíḋê">
            <a:extLst>
              <a:ext uri="{FF2B5EF4-FFF2-40B4-BE49-F238E27FC236}">
                <a16:creationId xmlns:a16="http://schemas.microsoft.com/office/drawing/2014/main" id="{B3F34F50-DD3C-44F5-823A-5525E4B9AEB2}"/>
              </a:ext>
            </a:extLst>
          </p:cNvPr>
          <p:cNvSpPr/>
          <p:nvPr/>
        </p:nvSpPr>
        <p:spPr>
          <a:xfrm>
            <a:off x="2812975" y="3384414"/>
            <a:ext cx="879106" cy="879104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altLang="zh-CN" sz="1200">
                <a:solidFill>
                  <a:schemeClr val="lt1"/>
                </a:solidFill>
              </a:rPr>
              <a:t>20XX</a:t>
            </a:r>
          </a:p>
        </p:txBody>
      </p:sp>
      <p:grpSp>
        <p:nvGrpSpPr>
          <p:cNvPr id="11" name="íŝḷiḍé">
            <a:extLst>
              <a:ext uri="{FF2B5EF4-FFF2-40B4-BE49-F238E27FC236}">
                <a16:creationId xmlns:a16="http://schemas.microsoft.com/office/drawing/2014/main" id="{CD4B10D6-D545-4AFD-91FF-4E05485B41D7}"/>
              </a:ext>
            </a:extLst>
          </p:cNvPr>
          <p:cNvGrpSpPr/>
          <p:nvPr/>
        </p:nvGrpSpPr>
        <p:grpSpPr>
          <a:xfrm>
            <a:off x="6766777" y="1833556"/>
            <a:ext cx="2266625" cy="2616848"/>
            <a:chOff x="1384302" y="2241354"/>
            <a:chExt cx="2057398" cy="2375294"/>
          </a:xfrm>
        </p:grpSpPr>
        <p:sp>
          <p:nvSpPr>
            <p:cNvPr id="16" name="îšḷídè">
              <a:extLst>
                <a:ext uri="{FF2B5EF4-FFF2-40B4-BE49-F238E27FC236}">
                  <a16:creationId xmlns:a16="http://schemas.microsoft.com/office/drawing/2014/main" id="{17CB29F4-F346-4196-91BC-ED55C150AAE2}"/>
                </a:ext>
              </a:extLst>
            </p:cNvPr>
            <p:cNvSpPr/>
            <p:nvPr/>
          </p:nvSpPr>
          <p:spPr bwMode="auto">
            <a:xfrm>
              <a:off x="1384302" y="2241354"/>
              <a:ext cx="2057398" cy="2375294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ṩḻide">
              <a:extLst>
                <a:ext uri="{FF2B5EF4-FFF2-40B4-BE49-F238E27FC236}">
                  <a16:creationId xmlns:a16="http://schemas.microsoft.com/office/drawing/2014/main" id="{DD4AB226-FE86-49BC-AA06-DB8AF38137A0}"/>
                </a:ext>
              </a:extLst>
            </p:cNvPr>
            <p:cNvSpPr/>
            <p:nvPr/>
          </p:nvSpPr>
          <p:spPr bwMode="auto">
            <a:xfrm>
              <a:off x="1498601" y="2373313"/>
              <a:ext cx="1828800" cy="2111375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blipFill>
              <a:blip r:embed="rId5" cstate="screen">
                <a:grayscl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</p:grpSp>
      <p:grpSp>
        <p:nvGrpSpPr>
          <p:cNvPr id="12" name="iṧľîḑe">
            <a:extLst>
              <a:ext uri="{FF2B5EF4-FFF2-40B4-BE49-F238E27FC236}">
                <a16:creationId xmlns:a16="http://schemas.microsoft.com/office/drawing/2014/main" id="{23D1234B-28DB-482D-89F8-B804343FDA05}"/>
              </a:ext>
            </a:extLst>
          </p:cNvPr>
          <p:cNvGrpSpPr/>
          <p:nvPr/>
        </p:nvGrpSpPr>
        <p:grpSpPr>
          <a:xfrm>
            <a:off x="9313235" y="1833556"/>
            <a:ext cx="2266625" cy="2616848"/>
            <a:chOff x="1384302" y="2241354"/>
            <a:chExt cx="2057398" cy="2375294"/>
          </a:xfrm>
        </p:grpSpPr>
        <p:sp>
          <p:nvSpPr>
            <p:cNvPr id="14" name="iśļidè">
              <a:extLst>
                <a:ext uri="{FF2B5EF4-FFF2-40B4-BE49-F238E27FC236}">
                  <a16:creationId xmlns:a16="http://schemas.microsoft.com/office/drawing/2014/main" id="{824DB521-69C2-415B-B94C-D1DE3DE62BDA}"/>
                </a:ext>
              </a:extLst>
            </p:cNvPr>
            <p:cNvSpPr/>
            <p:nvPr/>
          </p:nvSpPr>
          <p:spPr bwMode="auto">
            <a:xfrm>
              <a:off x="1384302" y="2241354"/>
              <a:ext cx="2057398" cy="2375294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ïṧļïḋê">
              <a:extLst>
                <a:ext uri="{FF2B5EF4-FFF2-40B4-BE49-F238E27FC236}">
                  <a16:creationId xmlns:a16="http://schemas.microsoft.com/office/drawing/2014/main" id="{60536F09-64D5-4C61-BAEB-CDF604FFAAEF}"/>
                </a:ext>
              </a:extLst>
            </p:cNvPr>
            <p:cNvSpPr/>
            <p:nvPr/>
          </p:nvSpPr>
          <p:spPr bwMode="auto">
            <a:xfrm>
              <a:off x="1498601" y="2373313"/>
              <a:ext cx="1828800" cy="2111375"/>
            </a:xfrm>
            <a:custGeom>
              <a:avLst/>
              <a:gdLst>
                <a:gd name="T0" fmla="*/ 576 w 1152"/>
                <a:gd name="T1" fmla="*/ 0 h 1330"/>
                <a:gd name="T2" fmla="*/ 1152 w 1152"/>
                <a:gd name="T3" fmla="*/ 279 h 1330"/>
                <a:gd name="T4" fmla="*/ 1152 w 1152"/>
                <a:gd name="T5" fmla="*/ 1051 h 1330"/>
                <a:gd name="T6" fmla="*/ 576 w 1152"/>
                <a:gd name="T7" fmla="*/ 1330 h 1330"/>
                <a:gd name="T8" fmla="*/ 0 w 1152"/>
                <a:gd name="T9" fmla="*/ 1051 h 1330"/>
                <a:gd name="T10" fmla="*/ 0 w 1152"/>
                <a:gd name="T11" fmla="*/ 279 h 1330"/>
                <a:gd name="T12" fmla="*/ 576 w 1152"/>
                <a:gd name="T1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2" h="1330">
                  <a:moveTo>
                    <a:pt x="576" y="0"/>
                  </a:moveTo>
                  <a:lnTo>
                    <a:pt x="1152" y="279"/>
                  </a:lnTo>
                  <a:lnTo>
                    <a:pt x="1152" y="1051"/>
                  </a:lnTo>
                  <a:lnTo>
                    <a:pt x="576" y="1330"/>
                  </a:lnTo>
                  <a:lnTo>
                    <a:pt x="0" y="1051"/>
                  </a:lnTo>
                  <a:lnTo>
                    <a:pt x="0" y="279"/>
                  </a:lnTo>
                  <a:lnTo>
                    <a:pt x="576" y="0"/>
                  </a:lnTo>
                  <a:close/>
                </a:path>
              </a:pathLst>
            </a:custGeom>
            <a:blipFill>
              <a:blip r:embed="rId6" cstate="screen">
                <a:grayscl/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3" name="íṧliḋé">
            <a:extLst>
              <a:ext uri="{FF2B5EF4-FFF2-40B4-BE49-F238E27FC236}">
                <a16:creationId xmlns:a16="http://schemas.microsoft.com/office/drawing/2014/main" id="{F8F144E1-2C11-4944-86B7-B58FC5430809}"/>
              </a:ext>
            </a:extLst>
          </p:cNvPr>
          <p:cNvSpPr/>
          <p:nvPr/>
        </p:nvSpPr>
        <p:spPr>
          <a:xfrm>
            <a:off x="8712777" y="3384414"/>
            <a:ext cx="879106" cy="879104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r>
              <a:rPr lang="en-US" altLang="zh-CN" sz="1200">
                <a:solidFill>
                  <a:schemeClr val="lt1"/>
                </a:solidFill>
              </a:rPr>
              <a:t>20XX</a:t>
            </a:r>
          </a:p>
        </p:txBody>
      </p:sp>
      <p:sp>
        <p:nvSpPr>
          <p:cNvPr id="2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8CAF7EC-84D1-444D-B003-E5DECDEAA6FD}"/>
              </a:ext>
            </a:extLst>
          </p:cNvPr>
          <p:cNvSpPr txBox="1"/>
          <p:nvPr/>
        </p:nvSpPr>
        <p:spPr>
          <a:xfrm>
            <a:off x="1203490" y="4768502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0EEB239-8674-4AF5-BF43-0EAB4C840A60}"/>
              </a:ext>
            </a:extLst>
          </p:cNvPr>
          <p:cNvSpPr txBox="1"/>
          <p:nvPr/>
        </p:nvSpPr>
        <p:spPr>
          <a:xfrm>
            <a:off x="3749948" y="4768502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1DEDB56-8E5A-4537-8EE1-0DC7938A111B}"/>
              </a:ext>
            </a:extLst>
          </p:cNvPr>
          <p:cNvSpPr txBox="1"/>
          <p:nvPr/>
        </p:nvSpPr>
        <p:spPr>
          <a:xfrm>
            <a:off x="7327873" y="4768502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A00B6EA-04A1-401C-95CD-C9466A7CF5BE}"/>
              </a:ext>
            </a:extLst>
          </p:cNvPr>
          <p:cNvSpPr txBox="1"/>
          <p:nvPr/>
        </p:nvSpPr>
        <p:spPr>
          <a:xfrm>
            <a:off x="9874331" y="4768502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F180C3A1-B302-494D-BF2E-5CA95433330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2F3DEC65-1F85-4FC0-982A-892DB3591051}"/>
              </a:ext>
            </a:extLst>
          </p:cNvPr>
          <p:cNvSpPr/>
          <p:nvPr/>
        </p:nvSpPr>
        <p:spPr>
          <a:xfrm>
            <a:off x="4824737" y="615117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31" name="iṩļïḓè">
            <a:extLst>
              <a:ext uri="{FF2B5EF4-FFF2-40B4-BE49-F238E27FC236}">
                <a16:creationId xmlns:a16="http://schemas.microsoft.com/office/drawing/2014/main" id="{A47E1890-B9C8-4E95-92AD-D439E34746B4}"/>
              </a:ext>
            </a:extLst>
          </p:cNvPr>
          <p:cNvSpPr txBox="1"/>
          <p:nvPr/>
        </p:nvSpPr>
        <p:spPr bwMode="auto">
          <a:xfrm>
            <a:off x="5042100" y="661233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DCBE57EF-EE92-405D-9AAC-D3CA9607E46D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3174" y="1859736"/>
            <a:ext cx="3049355" cy="30493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864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56"/>
          <p:cNvSpPr/>
          <p:nvPr/>
        </p:nvSpPr>
        <p:spPr>
          <a:xfrm>
            <a:off x="1536472" y="1840691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84" name="Google Shape;884;p56"/>
          <p:cNvSpPr/>
          <p:nvPr/>
        </p:nvSpPr>
        <p:spPr>
          <a:xfrm>
            <a:off x="1544393" y="4067223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85" name="Google Shape;885;p56"/>
          <p:cNvSpPr/>
          <p:nvPr/>
        </p:nvSpPr>
        <p:spPr>
          <a:xfrm>
            <a:off x="1544393" y="2953957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99" name="Google Shape;899;p56"/>
          <p:cNvSpPr/>
          <p:nvPr/>
        </p:nvSpPr>
        <p:spPr>
          <a:xfrm>
            <a:off x="6965300" y="4401600"/>
            <a:ext cx="752000" cy="752000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57DF345-ABB4-49F0-9011-2BF4EF82DC7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75268" y="1799798"/>
            <a:ext cx="5203604" cy="520360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39F93C-3DFB-4CEF-8D43-2BDD6B27524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1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06C2EBF-B0DB-45B7-8B73-F9BAB67EFD52}"/>
              </a:ext>
            </a:extLst>
          </p:cNvPr>
          <p:cNvSpPr txBox="1"/>
          <p:nvPr/>
        </p:nvSpPr>
        <p:spPr>
          <a:xfrm>
            <a:off x="2101185" y="1605682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1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088B9F8-6E48-4ED4-AFDC-8AF0B6DB8E19}"/>
              </a:ext>
            </a:extLst>
          </p:cNvPr>
          <p:cNvSpPr txBox="1"/>
          <p:nvPr/>
        </p:nvSpPr>
        <p:spPr>
          <a:xfrm>
            <a:off x="2101184" y="2718948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1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4B1D651-19A6-443F-9729-7EF032674E81}"/>
              </a:ext>
            </a:extLst>
          </p:cNvPr>
          <p:cNvSpPr txBox="1"/>
          <p:nvPr/>
        </p:nvSpPr>
        <p:spPr>
          <a:xfrm>
            <a:off x="2101183" y="3860158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13" name="Google Shape;883;p56">
            <a:extLst>
              <a:ext uri="{FF2B5EF4-FFF2-40B4-BE49-F238E27FC236}">
                <a16:creationId xmlns:a16="http://schemas.microsoft.com/office/drawing/2014/main" id="{ED8342D6-90E1-4896-AB00-BF7856D972AA}"/>
              </a:ext>
            </a:extLst>
          </p:cNvPr>
          <p:cNvSpPr/>
          <p:nvPr/>
        </p:nvSpPr>
        <p:spPr>
          <a:xfrm>
            <a:off x="1536470" y="5315139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980FD44-03E6-4907-B699-4EFEB1A4DE16}"/>
              </a:ext>
            </a:extLst>
          </p:cNvPr>
          <p:cNvSpPr txBox="1"/>
          <p:nvPr/>
        </p:nvSpPr>
        <p:spPr>
          <a:xfrm>
            <a:off x="2101183" y="5080130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26;p35">
            <a:extLst>
              <a:ext uri="{FF2B5EF4-FFF2-40B4-BE49-F238E27FC236}">
                <a16:creationId xmlns:a16="http://schemas.microsoft.com/office/drawing/2014/main" id="{345CDB23-6EAB-41BB-976C-9F6D1BF392CC}"/>
              </a:ext>
            </a:extLst>
          </p:cNvPr>
          <p:cNvSpPr/>
          <p:nvPr/>
        </p:nvSpPr>
        <p:spPr>
          <a:xfrm>
            <a:off x="3954817" y="3392536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226;p35">
            <a:extLst>
              <a:ext uri="{FF2B5EF4-FFF2-40B4-BE49-F238E27FC236}">
                <a16:creationId xmlns:a16="http://schemas.microsoft.com/office/drawing/2014/main" id="{F10C4247-15DB-449C-AA2A-3B8988BB4CF9}"/>
              </a:ext>
            </a:extLst>
          </p:cNvPr>
          <p:cNvSpPr/>
          <p:nvPr/>
        </p:nvSpPr>
        <p:spPr>
          <a:xfrm>
            <a:off x="2401104" y="1994682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2638052" y="2227048"/>
            <a:ext cx="1734400" cy="17344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 idx="2"/>
          </p:nvPr>
        </p:nvSpPr>
        <p:spPr>
          <a:xfrm>
            <a:off x="2638066" y="2227036"/>
            <a:ext cx="1734400" cy="173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7396867" y="5744600"/>
            <a:ext cx="3844000" cy="39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10104533" y="3053000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EE6F422-12C9-4FD2-945F-E6518BB10979}"/>
              </a:ext>
            </a:extLst>
          </p:cNvPr>
          <p:cNvSpPr txBox="1"/>
          <p:nvPr/>
        </p:nvSpPr>
        <p:spPr>
          <a:xfrm>
            <a:off x="2638052" y="4323400"/>
            <a:ext cx="2644434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with,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54E39A8-749D-4E88-8EFC-7CDD80C589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9374" y="660660"/>
            <a:ext cx="5203604" cy="520360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79A289A8-2AFF-4EA9-AF8C-D381426FD0F0}"/>
              </a:ext>
            </a:extLst>
          </p:cNvPr>
          <p:cNvGrpSpPr/>
          <p:nvPr/>
        </p:nvGrpSpPr>
        <p:grpSpPr>
          <a:xfrm>
            <a:off x="1188330" y="2778409"/>
            <a:ext cx="631679" cy="631679"/>
            <a:chOff x="9205647" y="2594693"/>
            <a:chExt cx="1533051" cy="1533051"/>
          </a:xfrm>
        </p:grpSpPr>
        <p:sp>
          <p:nvSpPr>
            <p:cNvPr id="25" name="right-arrowheads_44810">
              <a:extLst>
                <a:ext uri="{FF2B5EF4-FFF2-40B4-BE49-F238E27FC236}">
                  <a16:creationId xmlns:a16="http://schemas.microsoft.com/office/drawing/2014/main" id="{7A39D4B4-334E-4D89-A8B1-5CBC185D49F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67329" y="3063541"/>
              <a:ext cx="609685" cy="595566"/>
            </a:xfrm>
            <a:custGeom>
              <a:avLst/>
              <a:gdLst>
                <a:gd name="T0" fmla="*/ 59 w 415"/>
                <a:gd name="T1" fmla="*/ 406 h 406"/>
                <a:gd name="T2" fmla="*/ 25 w 415"/>
                <a:gd name="T3" fmla="*/ 394 h 406"/>
                <a:gd name="T4" fmla="*/ 19 w 415"/>
                <a:gd name="T5" fmla="*/ 318 h 406"/>
                <a:gd name="T6" fmla="*/ 114 w 415"/>
                <a:gd name="T7" fmla="*/ 206 h 406"/>
                <a:gd name="T8" fmla="*/ 19 w 415"/>
                <a:gd name="T9" fmla="*/ 94 h 406"/>
                <a:gd name="T10" fmla="*/ 25 w 415"/>
                <a:gd name="T11" fmla="*/ 19 h 406"/>
                <a:gd name="T12" fmla="*/ 100 w 415"/>
                <a:gd name="T13" fmla="*/ 25 h 406"/>
                <a:gd name="T14" fmla="*/ 225 w 415"/>
                <a:gd name="T15" fmla="*/ 172 h 406"/>
                <a:gd name="T16" fmla="*/ 225 w 415"/>
                <a:gd name="T17" fmla="*/ 241 h 406"/>
                <a:gd name="T18" fmla="*/ 100 w 415"/>
                <a:gd name="T19" fmla="*/ 388 h 406"/>
                <a:gd name="T20" fmla="*/ 59 w 415"/>
                <a:gd name="T21" fmla="*/ 406 h 406"/>
                <a:gd name="T22" fmla="*/ 273 w 415"/>
                <a:gd name="T23" fmla="*/ 388 h 406"/>
                <a:gd name="T24" fmla="*/ 398 w 415"/>
                <a:gd name="T25" fmla="*/ 241 h 406"/>
                <a:gd name="T26" fmla="*/ 398 w 415"/>
                <a:gd name="T27" fmla="*/ 172 h 406"/>
                <a:gd name="T28" fmla="*/ 273 w 415"/>
                <a:gd name="T29" fmla="*/ 25 h 406"/>
                <a:gd name="T30" fmla="*/ 198 w 415"/>
                <a:gd name="T31" fmla="*/ 19 h 406"/>
                <a:gd name="T32" fmla="*/ 192 w 415"/>
                <a:gd name="T33" fmla="*/ 94 h 406"/>
                <a:gd name="T34" fmla="*/ 287 w 415"/>
                <a:gd name="T35" fmla="*/ 206 h 406"/>
                <a:gd name="T36" fmla="*/ 192 w 415"/>
                <a:gd name="T37" fmla="*/ 318 h 406"/>
                <a:gd name="T38" fmla="*/ 198 w 415"/>
                <a:gd name="T39" fmla="*/ 394 h 406"/>
                <a:gd name="T40" fmla="*/ 232 w 415"/>
                <a:gd name="T41" fmla="*/ 406 h 406"/>
                <a:gd name="T42" fmla="*/ 273 w 415"/>
                <a:gd name="T43" fmla="*/ 388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5" h="406">
                  <a:moveTo>
                    <a:pt x="59" y="406"/>
                  </a:moveTo>
                  <a:cubicBezTo>
                    <a:pt x="47" y="406"/>
                    <a:pt x="35" y="402"/>
                    <a:pt x="25" y="394"/>
                  </a:cubicBezTo>
                  <a:cubicBezTo>
                    <a:pt x="2" y="375"/>
                    <a:pt x="0" y="341"/>
                    <a:pt x="19" y="318"/>
                  </a:cubicBezTo>
                  <a:lnTo>
                    <a:pt x="114" y="206"/>
                  </a:lnTo>
                  <a:lnTo>
                    <a:pt x="19" y="94"/>
                  </a:lnTo>
                  <a:cubicBezTo>
                    <a:pt x="0" y="71"/>
                    <a:pt x="2" y="38"/>
                    <a:pt x="25" y="19"/>
                  </a:cubicBezTo>
                  <a:cubicBezTo>
                    <a:pt x="47" y="0"/>
                    <a:pt x="81" y="2"/>
                    <a:pt x="100" y="25"/>
                  </a:cubicBezTo>
                  <a:lnTo>
                    <a:pt x="225" y="172"/>
                  </a:lnTo>
                  <a:cubicBezTo>
                    <a:pt x="242" y="192"/>
                    <a:pt x="242" y="221"/>
                    <a:pt x="225" y="241"/>
                  </a:cubicBezTo>
                  <a:lnTo>
                    <a:pt x="100" y="388"/>
                  </a:lnTo>
                  <a:cubicBezTo>
                    <a:pt x="89" y="400"/>
                    <a:pt x="74" y="406"/>
                    <a:pt x="59" y="406"/>
                  </a:cubicBezTo>
                  <a:close/>
                  <a:moveTo>
                    <a:pt x="273" y="388"/>
                  </a:moveTo>
                  <a:lnTo>
                    <a:pt x="398" y="241"/>
                  </a:lnTo>
                  <a:cubicBezTo>
                    <a:pt x="415" y="221"/>
                    <a:pt x="415" y="192"/>
                    <a:pt x="398" y="172"/>
                  </a:cubicBezTo>
                  <a:lnTo>
                    <a:pt x="273" y="25"/>
                  </a:lnTo>
                  <a:cubicBezTo>
                    <a:pt x="254" y="2"/>
                    <a:pt x="220" y="0"/>
                    <a:pt x="198" y="19"/>
                  </a:cubicBezTo>
                  <a:cubicBezTo>
                    <a:pt x="175" y="38"/>
                    <a:pt x="173" y="71"/>
                    <a:pt x="192" y="94"/>
                  </a:cubicBezTo>
                  <a:lnTo>
                    <a:pt x="287" y="206"/>
                  </a:lnTo>
                  <a:lnTo>
                    <a:pt x="192" y="318"/>
                  </a:lnTo>
                  <a:cubicBezTo>
                    <a:pt x="173" y="341"/>
                    <a:pt x="175" y="375"/>
                    <a:pt x="198" y="394"/>
                  </a:cubicBezTo>
                  <a:cubicBezTo>
                    <a:pt x="208" y="402"/>
                    <a:pt x="220" y="406"/>
                    <a:pt x="232" y="406"/>
                  </a:cubicBezTo>
                  <a:cubicBezTo>
                    <a:pt x="247" y="406"/>
                    <a:pt x="262" y="400"/>
                    <a:pt x="273" y="38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F9660667-9C9D-45F8-A378-68640170AC08}"/>
                </a:ext>
              </a:extLst>
            </p:cNvPr>
            <p:cNvSpPr/>
            <p:nvPr/>
          </p:nvSpPr>
          <p:spPr>
            <a:xfrm>
              <a:off x="9205647" y="2594693"/>
              <a:ext cx="1533051" cy="153305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065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  <p:bldP spid="274" grpId="0" animBg="1"/>
      <p:bldP spid="275" grpId="0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śļiďe">
            <a:extLst>
              <a:ext uri="{FF2B5EF4-FFF2-40B4-BE49-F238E27FC236}">
                <a16:creationId xmlns:a16="http://schemas.microsoft.com/office/drawing/2014/main" id="{27A123B4-B326-4FCD-A905-FEB92FB785EA}"/>
              </a:ext>
            </a:extLst>
          </p:cNvPr>
          <p:cNvSpPr>
            <a:spLocks/>
          </p:cNvSpPr>
          <p:nvPr/>
        </p:nvSpPr>
        <p:spPr bwMode="auto">
          <a:xfrm>
            <a:off x="2752791" y="2587564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5" name="îṥḻîḑè">
            <a:extLst>
              <a:ext uri="{FF2B5EF4-FFF2-40B4-BE49-F238E27FC236}">
                <a16:creationId xmlns:a16="http://schemas.microsoft.com/office/drawing/2014/main" id="{25BC439E-57A4-4506-B5DF-FFE57FC02475}"/>
              </a:ext>
            </a:extLst>
          </p:cNvPr>
          <p:cNvSpPr>
            <a:spLocks/>
          </p:cNvSpPr>
          <p:nvPr/>
        </p:nvSpPr>
        <p:spPr bwMode="auto">
          <a:xfrm>
            <a:off x="4510631" y="2587564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6" name="işļídê">
            <a:extLst>
              <a:ext uri="{FF2B5EF4-FFF2-40B4-BE49-F238E27FC236}">
                <a16:creationId xmlns:a16="http://schemas.microsoft.com/office/drawing/2014/main" id="{D7CD9AAA-57D3-4D81-AE50-FB66CCBB94BD}"/>
              </a:ext>
            </a:extLst>
          </p:cNvPr>
          <p:cNvSpPr>
            <a:spLocks/>
          </p:cNvSpPr>
          <p:nvPr/>
        </p:nvSpPr>
        <p:spPr bwMode="auto">
          <a:xfrm>
            <a:off x="6268471" y="2587564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7" name="íšľiḍe">
            <a:extLst>
              <a:ext uri="{FF2B5EF4-FFF2-40B4-BE49-F238E27FC236}">
                <a16:creationId xmlns:a16="http://schemas.microsoft.com/office/drawing/2014/main" id="{926385DB-9E40-4009-9D24-D00FBFEA11E1}"/>
              </a:ext>
            </a:extLst>
          </p:cNvPr>
          <p:cNvSpPr>
            <a:spLocks/>
          </p:cNvSpPr>
          <p:nvPr/>
        </p:nvSpPr>
        <p:spPr bwMode="auto">
          <a:xfrm>
            <a:off x="8026312" y="2587564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7" name="i$ḷïḑè">
            <a:extLst>
              <a:ext uri="{FF2B5EF4-FFF2-40B4-BE49-F238E27FC236}">
                <a16:creationId xmlns:a16="http://schemas.microsoft.com/office/drawing/2014/main" id="{4295B4A4-84E6-424C-9BFA-8AB8E470C786}"/>
              </a:ext>
            </a:extLst>
          </p:cNvPr>
          <p:cNvSpPr>
            <a:spLocks/>
          </p:cNvSpPr>
          <p:nvPr/>
        </p:nvSpPr>
        <p:spPr bwMode="auto">
          <a:xfrm>
            <a:off x="5389551" y="1086871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solidFill>
            <a:schemeClr val="accent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8" name="iṩḻïḋê">
            <a:extLst>
              <a:ext uri="{FF2B5EF4-FFF2-40B4-BE49-F238E27FC236}">
                <a16:creationId xmlns:a16="http://schemas.microsoft.com/office/drawing/2014/main" id="{13A9B86E-DF68-4379-BB5A-ED63E3D1BC89}"/>
              </a:ext>
            </a:extLst>
          </p:cNvPr>
          <p:cNvSpPr/>
          <p:nvPr/>
        </p:nvSpPr>
        <p:spPr>
          <a:xfrm>
            <a:off x="5914453" y="1742696"/>
            <a:ext cx="628184" cy="615576"/>
          </a:xfrm>
          <a:custGeom>
            <a:avLst/>
            <a:gdLst>
              <a:gd name="connsiteX0" fmla="*/ 436090 w 559242"/>
              <a:gd name="connsiteY0" fmla="*/ 280414 h 548017"/>
              <a:gd name="connsiteX1" fmla="*/ 447396 w 559242"/>
              <a:gd name="connsiteY1" fmla="*/ 283638 h 548017"/>
              <a:gd name="connsiteX2" fmla="*/ 555609 w 559242"/>
              <a:gd name="connsiteY2" fmla="*/ 378750 h 548017"/>
              <a:gd name="connsiteX3" fmla="*/ 555609 w 559242"/>
              <a:gd name="connsiteY3" fmla="*/ 393259 h 548017"/>
              <a:gd name="connsiteX4" fmla="*/ 447396 w 559242"/>
              <a:gd name="connsiteY4" fmla="*/ 489983 h 548017"/>
              <a:gd name="connsiteX5" fmla="*/ 440935 w 559242"/>
              <a:gd name="connsiteY5" fmla="*/ 493207 h 548017"/>
              <a:gd name="connsiteX6" fmla="*/ 436090 w 559242"/>
              <a:gd name="connsiteY6" fmla="*/ 493207 h 548017"/>
              <a:gd name="connsiteX7" fmla="*/ 431245 w 559242"/>
              <a:gd name="connsiteY7" fmla="*/ 483534 h 548017"/>
              <a:gd name="connsiteX8" fmla="*/ 431245 w 559242"/>
              <a:gd name="connsiteY8" fmla="*/ 430336 h 548017"/>
              <a:gd name="connsiteX9" fmla="*/ 269733 w 559242"/>
              <a:gd name="connsiteY9" fmla="*/ 548017 h 548017"/>
              <a:gd name="connsiteX10" fmla="*/ 431245 w 559242"/>
              <a:gd name="connsiteY10" fmla="*/ 343285 h 548017"/>
              <a:gd name="connsiteX11" fmla="*/ 431245 w 559242"/>
              <a:gd name="connsiteY11" fmla="*/ 290086 h 548017"/>
              <a:gd name="connsiteX12" fmla="*/ 436090 w 559242"/>
              <a:gd name="connsiteY12" fmla="*/ 280414 h 548017"/>
              <a:gd name="connsiteX13" fmla="*/ 64615 w 559242"/>
              <a:gd name="connsiteY13" fmla="*/ 0 h 548017"/>
              <a:gd name="connsiteX14" fmla="*/ 452309 w 559242"/>
              <a:gd name="connsiteY14" fmla="*/ 0 h 548017"/>
              <a:gd name="connsiteX15" fmla="*/ 516924 w 559242"/>
              <a:gd name="connsiteY15" fmla="*/ 64473 h 548017"/>
              <a:gd name="connsiteX16" fmla="*/ 516924 w 559242"/>
              <a:gd name="connsiteY16" fmla="*/ 278847 h 548017"/>
              <a:gd name="connsiteX17" fmla="*/ 513693 w 559242"/>
              <a:gd name="connsiteY17" fmla="*/ 298189 h 548017"/>
              <a:gd name="connsiteX18" fmla="*/ 470078 w 559242"/>
              <a:gd name="connsiteY18" fmla="*/ 259505 h 548017"/>
              <a:gd name="connsiteX19" fmla="*/ 424847 w 559242"/>
              <a:gd name="connsiteY19" fmla="*/ 251446 h 548017"/>
              <a:gd name="connsiteX20" fmla="*/ 345693 w 559242"/>
              <a:gd name="connsiteY20" fmla="*/ 170854 h 548017"/>
              <a:gd name="connsiteX21" fmla="*/ 495924 w 559242"/>
              <a:gd name="connsiteY21" fmla="*/ 53190 h 548017"/>
              <a:gd name="connsiteX22" fmla="*/ 258462 w 559242"/>
              <a:gd name="connsiteY22" fmla="*/ 180525 h 548017"/>
              <a:gd name="connsiteX23" fmla="*/ 21000 w 559242"/>
              <a:gd name="connsiteY23" fmla="*/ 53190 h 548017"/>
              <a:gd name="connsiteX24" fmla="*/ 171231 w 559242"/>
              <a:gd name="connsiteY24" fmla="*/ 170854 h 548017"/>
              <a:gd name="connsiteX25" fmla="*/ 46846 w 559242"/>
              <a:gd name="connsiteY25" fmla="*/ 296577 h 548017"/>
              <a:gd name="connsiteX26" fmla="*/ 198693 w 559242"/>
              <a:gd name="connsiteY26" fmla="*/ 188584 h 548017"/>
              <a:gd name="connsiteX27" fmla="*/ 258462 w 559242"/>
              <a:gd name="connsiteY27" fmla="*/ 227268 h 548017"/>
              <a:gd name="connsiteX28" fmla="*/ 318231 w 559242"/>
              <a:gd name="connsiteY28" fmla="*/ 188584 h 548017"/>
              <a:gd name="connsiteX29" fmla="*/ 413539 w 559242"/>
              <a:gd name="connsiteY29" fmla="*/ 257893 h 548017"/>
              <a:gd name="connsiteX30" fmla="*/ 399001 w 559242"/>
              <a:gd name="connsiteY30" fmla="*/ 290130 h 548017"/>
              <a:gd name="connsiteX31" fmla="*/ 399001 w 559242"/>
              <a:gd name="connsiteY31" fmla="*/ 312695 h 548017"/>
              <a:gd name="connsiteX32" fmla="*/ 318231 w 559242"/>
              <a:gd name="connsiteY32" fmla="*/ 343320 h 548017"/>
              <a:gd name="connsiteX33" fmla="*/ 64615 w 559242"/>
              <a:gd name="connsiteY33" fmla="*/ 343320 h 548017"/>
              <a:gd name="connsiteX34" fmla="*/ 0 w 559242"/>
              <a:gd name="connsiteY34" fmla="*/ 278847 h 548017"/>
              <a:gd name="connsiteX35" fmla="*/ 0 w 559242"/>
              <a:gd name="connsiteY35" fmla="*/ 64473 h 548017"/>
              <a:gd name="connsiteX36" fmla="*/ 64615 w 559242"/>
              <a:gd name="connsiteY36" fmla="*/ 0 h 54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59242" h="548017">
                <a:moveTo>
                  <a:pt x="436090" y="280414"/>
                </a:moveTo>
                <a:cubicBezTo>
                  <a:pt x="440935" y="278802"/>
                  <a:pt x="444166" y="280414"/>
                  <a:pt x="447396" y="283638"/>
                </a:cubicBezTo>
                <a:lnTo>
                  <a:pt x="555609" y="378750"/>
                </a:lnTo>
                <a:cubicBezTo>
                  <a:pt x="560454" y="383586"/>
                  <a:pt x="560454" y="390035"/>
                  <a:pt x="555609" y="393259"/>
                </a:cubicBezTo>
                <a:lnTo>
                  <a:pt x="447396" y="489983"/>
                </a:lnTo>
                <a:cubicBezTo>
                  <a:pt x="445781" y="491595"/>
                  <a:pt x="442551" y="493207"/>
                  <a:pt x="440935" y="493207"/>
                </a:cubicBezTo>
                <a:cubicBezTo>
                  <a:pt x="439320" y="493207"/>
                  <a:pt x="437705" y="493207"/>
                  <a:pt x="436090" y="493207"/>
                </a:cubicBezTo>
                <a:cubicBezTo>
                  <a:pt x="432860" y="491595"/>
                  <a:pt x="431245" y="486759"/>
                  <a:pt x="431245" y="483534"/>
                </a:cubicBezTo>
                <a:lnTo>
                  <a:pt x="431245" y="430336"/>
                </a:lnTo>
                <a:cubicBezTo>
                  <a:pt x="340798" y="430336"/>
                  <a:pt x="298805" y="438397"/>
                  <a:pt x="269733" y="548017"/>
                </a:cubicBezTo>
                <a:cubicBezTo>
                  <a:pt x="269733" y="377138"/>
                  <a:pt x="361795" y="343285"/>
                  <a:pt x="431245" y="343285"/>
                </a:cubicBezTo>
                <a:lnTo>
                  <a:pt x="431245" y="290086"/>
                </a:lnTo>
                <a:cubicBezTo>
                  <a:pt x="431245" y="286862"/>
                  <a:pt x="432860" y="282026"/>
                  <a:pt x="436090" y="280414"/>
                </a:cubicBezTo>
                <a:close/>
                <a:moveTo>
                  <a:pt x="64615" y="0"/>
                </a:moveTo>
                <a:lnTo>
                  <a:pt x="452309" y="0"/>
                </a:lnTo>
                <a:cubicBezTo>
                  <a:pt x="487847" y="0"/>
                  <a:pt x="516924" y="29013"/>
                  <a:pt x="516924" y="64473"/>
                </a:cubicBezTo>
                <a:lnTo>
                  <a:pt x="516924" y="278847"/>
                </a:lnTo>
                <a:cubicBezTo>
                  <a:pt x="516924" y="286906"/>
                  <a:pt x="515309" y="291741"/>
                  <a:pt x="513693" y="298189"/>
                </a:cubicBezTo>
                <a:lnTo>
                  <a:pt x="470078" y="259505"/>
                </a:lnTo>
                <a:cubicBezTo>
                  <a:pt x="460386" y="249834"/>
                  <a:pt x="439385" y="244998"/>
                  <a:pt x="424847" y="251446"/>
                </a:cubicBezTo>
                <a:lnTo>
                  <a:pt x="345693" y="170854"/>
                </a:lnTo>
                <a:lnTo>
                  <a:pt x="495924" y="53190"/>
                </a:lnTo>
                <a:lnTo>
                  <a:pt x="258462" y="180525"/>
                </a:lnTo>
                <a:lnTo>
                  <a:pt x="21000" y="53190"/>
                </a:lnTo>
                <a:lnTo>
                  <a:pt x="171231" y="170854"/>
                </a:lnTo>
                <a:lnTo>
                  <a:pt x="46846" y="296577"/>
                </a:lnTo>
                <a:lnTo>
                  <a:pt x="198693" y="188584"/>
                </a:lnTo>
                <a:lnTo>
                  <a:pt x="258462" y="227268"/>
                </a:lnTo>
                <a:lnTo>
                  <a:pt x="318231" y="188584"/>
                </a:lnTo>
                <a:lnTo>
                  <a:pt x="413539" y="257893"/>
                </a:lnTo>
                <a:cubicBezTo>
                  <a:pt x="403847" y="265952"/>
                  <a:pt x="399001" y="277235"/>
                  <a:pt x="399001" y="290130"/>
                </a:cubicBezTo>
                <a:lnTo>
                  <a:pt x="399001" y="312695"/>
                </a:lnTo>
                <a:cubicBezTo>
                  <a:pt x="374770" y="315919"/>
                  <a:pt x="345693" y="325590"/>
                  <a:pt x="318231" y="343320"/>
                </a:cubicBezTo>
                <a:lnTo>
                  <a:pt x="64615" y="343320"/>
                </a:lnTo>
                <a:cubicBezTo>
                  <a:pt x="29077" y="343320"/>
                  <a:pt x="0" y="314307"/>
                  <a:pt x="0" y="278847"/>
                </a:cubicBezTo>
                <a:lnTo>
                  <a:pt x="0" y="64473"/>
                </a:lnTo>
                <a:cubicBezTo>
                  <a:pt x="0" y="29013"/>
                  <a:pt x="29077" y="0"/>
                  <a:pt x="64615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5" name="iṣľîḋe">
            <a:extLst>
              <a:ext uri="{FF2B5EF4-FFF2-40B4-BE49-F238E27FC236}">
                <a16:creationId xmlns:a16="http://schemas.microsoft.com/office/drawing/2014/main" id="{E234F2D1-4075-4F81-99D6-3C3AF087058D}"/>
              </a:ext>
            </a:extLst>
          </p:cNvPr>
          <p:cNvSpPr>
            <a:spLocks/>
          </p:cNvSpPr>
          <p:nvPr/>
        </p:nvSpPr>
        <p:spPr bwMode="auto">
          <a:xfrm>
            <a:off x="3632215" y="4088258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solidFill>
            <a:schemeClr val="accent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" name="íṥlîḓè">
            <a:extLst>
              <a:ext uri="{FF2B5EF4-FFF2-40B4-BE49-F238E27FC236}">
                <a16:creationId xmlns:a16="http://schemas.microsoft.com/office/drawing/2014/main" id="{27E10111-90E0-4A6E-92CE-9039CDE53251}"/>
              </a:ext>
            </a:extLst>
          </p:cNvPr>
          <p:cNvSpPr/>
          <p:nvPr/>
        </p:nvSpPr>
        <p:spPr>
          <a:xfrm>
            <a:off x="4157117" y="4744082"/>
            <a:ext cx="628184" cy="615576"/>
          </a:xfrm>
          <a:custGeom>
            <a:avLst/>
            <a:gdLst>
              <a:gd name="connsiteX0" fmla="*/ 436090 w 559242"/>
              <a:gd name="connsiteY0" fmla="*/ 280414 h 548017"/>
              <a:gd name="connsiteX1" fmla="*/ 447396 w 559242"/>
              <a:gd name="connsiteY1" fmla="*/ 283638 h 548017"/>
              <a:gd name="connsiteX2" fmla="*/ 555609 w 559242"/>
              <a:gd name="connsiteY2" fmla="*/ 378750 h 548017"/>
              <a:gd name="connsiteX3" fmla="*/ 555609 w 559242"/>
              <a:gd name="connsiteY3" fmla="*/ 393259 h 548017"/>
              <a:gd name="connsiteX4" fmla="*/ 447396 w 559242"/>
              <a:gd name="connsiteY4" fmla="*/ 489983 h 548017"/>
              <a:gd name="connsiteX5" fmla="*/ 440935 w 559242"/>
              <a:gd name="connsiteY5" fmla="*/ 493207 h 548017"/>
              <a:gd name="connsiteX6" fmla="*/ 436090 w 559242"/>
              <a:gd name="connsiteY6" fmla="*/ 493207 h 548017"/>
              <a:gd name="connsiteX7" fmla="*/ 431245 w 559242"/>
              <a:gd name="connsiteY7" fmla="*/ 483534 h 548017"/>
              <a:gd name="connsiteX8" fmla="*/ 431245 w 559242"/>
              <a:gd name="connsiteY8" fmla="*/ 430336 h 548017"/>
              <a:gd name="connsiteX9" fmla="*/ 269733 w 559242"/>
              <a:gd name="connsiteY9" fmla="*/ 548017 h 548017"/>
              <a:gd name="connsiteX10" fmla="*/ 431245 w 559242"/>
              <a:gd name="connsiteY10" fmla="*/ 343285 h 548017"/>
              <a:gd name="connsiteX11" fmla="*/ 431245 w 559242"/>
              <a:gd name="connsiteY11" fmla="*/ 290086 h 548017"/>
              <a:gd name="connsiteX12" fmla="*/ 436090 w 559242"/>
              <a:gd name="connsiteY12" fmla="*/ 280414 h 548017"/>
              <a:gd name="connsiteX13" fmla="*/ 64615 w 559242"/>
              <a:gd name="connsiteY13" fmla="*/ 0 h 548017"/>
              <a:gd name="connsiteX14" fmla="*/ 452309 w 559242"/>
              <a:gd name="connsiteY14" fmla="*/ 0 h 548017"/>
              <a:gd name="connsiteX15" fmla="*/ 516924 w 559242"/>
              <a:gd name="connsiteY15" fmla="*/ 64473 h 548017"/>
              <a:gd name="connsiteX16" fmla="*/ 516924 w 559242"/>
              <a:gd name="connsiteY16" fmla="*/ 278847 h 548017"/>
              <a:gd name="connsiteX17" fmla="*/ 513693 w 559242"/>
              <a:gd name="connsiteY17" fmla="*/ 298189 h 548017"/>
              <a:gd name="connsiteX18" fmla="*/ 470078 w 559242"/>
              <a:gd name="connsiteY18" fmla="*/ 259505 h 548017"/>
              <a:gd name="connsiteX19" fmla="*/ 424847 w 559242"/>
              <a:gd name="connsiteY19" fmla="*/ 251446 h 548017"/>
              <a:gd name="connsiteX20" fmla="*/ 345693 w 559242"/>
              <a:gd name="connsiteY20" fmla="*/ 170854 h 548017"/>
              <a:gd name="connsiteX21" fmla="*/ 495924 w 559242"/>
              <a:gd name="connsiteY21" fmla="*/ 53190 h 548017"/>
              <a:gd name="connsiteX22" fmla="*/ 258462 w 559242"/>
              <a:gd name="connsiteY22" fmla="*/ 180525 h 548017"/>
              <a:gd name="connsiteX23" fmla="*/ 21000 w 559242"/>
              <a:gd name="connsiteY23" fmla="*/ 53190 h 548017"/>
              <a:gd name="connsiteX24" fmla="*/ 171231 w 559242"/>
              <a:gd name="connsiteY24" fmla="*/ 170854 h 548017"/>
              <a:gd name="connsiteX25" fmla="*/ 46846 w 559242"/>
              <a:gd name="connsiteY25" fmla="*/ 296577 h 548017"/>
              <a:gd name="connsiteX26" fmla="*/ 198693 w 559242"/>
              <a:gd name="connsiteY26" fmla="*/ 188584 h 548017"/>
              <a:gd name="connsiteX27" fmla="*/ 258462 w 559242"/>
              <a:gd name="connsiteY27" fmla="*/ 227268 h 548017"/>
              <a:gd name="connsiteX28" fmla="*/ 318231 w 559242"/>
              <a:gd name="connsiteY28" fmla="*/ 188584 h 548017"/>
              <a:gd name="connsiteX29" fmla="*/ 413539 w 559242"/>
              <a:gd name="connsiteY29" fmla="*/ 257893 h 548017"/>
              <a:gd name="connsiteX30" fmla="*/ 399001 w 559242"/>
              <a:gd name="connsiteY30" fmla="*/ 290130 h 548017"/>
              <a:gd name="connsiteX31" fmla="*/ 399001 w 559242"/>
              <a:gd name="connsiteY31" fmla="*/ 312695 h 548017"/>
              <a:gd name="connsiteX32" fmla="*/ 318231 w 559242"/>
              <a:gd name="connsiteY32" fmla="*/ 343320 h 548017"/>
              <a:gd name="connsiteX33" fmla="*/ 64615 w 559242"/>
              <a:gd name="connsiteY33" fmla="*/ 343320 h 548017"/>
              <a:gd name="connsiteX34" fmla="*/ 0 w 559242"/>
              <a:gd name="connsiteY34" fmla="*/ 278847 h 548017"/>
              <a:gd name="connsiteX35" fmla="*/ 0 w 559242"/>
              <a:gd name="connsiteY35" fmla="*/ 64473 h 548017"/>
              <a:gd name="connsiteX36" fmla="*/ 64615 w 559242"/>
              <a:gd name="connsiteY36" fmla="*/ 0 h 54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59242" h="548017">
                <a:moveTo>
                  <a:pt x="436090" y="280414"/>
                </a:moveTo>
                <a:cubicBezTo>
                  <a:pt x="440935" y="278802"/>
                  <a:pt x="444166" y="280414"/>
                  <a:pt x="447396" y="283638"/>
                </a:cubicBezTo>
                <a:lnTo>
                  <a:pt x="555609" y="378750"/>
                </a:lnTo>
                <a:cubicBezTo>
                  <a:pt x="560454" y="383586"/>
                  <a:pt x="560454" y="390035"/>
                  <a:pt x="555609" y="393259"/>
                </a:cubicBezTo>
                <a:lnTo>
                  <a:pt x="447396" y="489983"/>
                </a:lnTo>
                <a:cubicBezTo>
                  <a:pt x="445781" y="491595"/>
                  <a:pt x="442551" y="493207"/>
                  <a:pt x="440935" y="493207"/>
                </a:cubicBezTo>
                <a:cubicBezTo>
                  <a:pt x="439320" y="493207"/>
                  <a:pt x="437705" y="493207"/>
                  <a:pt x="436090" y="493207"/>
                </a:cubicBezTo>
                <a:cubicBezTo>
                  <a:pt x="432860" y="491595"/>
                  <a:pt x="431245" y="486759"/>
                  <a:pt x="431245" y="483534"/>
                </a:cubicBezTo>
                <a:lnTo>
                  <a:pt x="431245" y="430336"/>
                </a:lnTo>
                <a:cubicBezTo>
                  <a:pt x="340798" y="430336"/>
                  <a:pt x="298805" y="438397"/>
                  <a:pt x="269733" y="548017"/>
                </a:cubicBezTo>
                <a:cubicBezTo>
                  <a:pt x="269733" y="377138"/>
                  <a:pt x="361795" y="343285"/>
                  <a:pt x="431245" y="343285"/>
                </a:cubicBezTo>
                <a:lnTo>
                  <a:pt x="431245" y="290086"/>
                </a:lnTo>
                <a:cubicBezTo>
                  <a:pt x="431245" y="286862"/>
                  <a:pt x="432860" y="282026"/>
                  <a:pt x="436090" y="280414"/>
                </a:cubicBezTo>
                <a:close/>
                <a:moveTo>
                  <a:pt x="64615" y="0"/>
                </a:moveTo>
                <a:lnTo>
                  <a:pt x="452309" y="0"/>
                </a:lnTo>
                <a:cubicBezTo>
                  <a:pt x="487847" y="0"/>
                  <a:pt x="516924" y="29013"/>
                  <a:pt x="516924" y="64473"/>
                </a:cubicBezTo>
                <a:lnTo>
                  <a:pt x="516924" y="278847"/>
                </a:lnTo>
                <a:cubicBezTo>
                  <a:pt x="516924" y="286906"/>
                  <a:pt x="515309" y="291741"/>
                  <a:pt x="513693" y="298189"/>
                </a:cubicBezTo>
                <a:lnTo>
                  <a:pt x="470078" y="259505"/>
                </a:lnTo>
                <a:cubicBezTo>
                  <a:pt x="460386" y="249834"/>
                  <a:pt x="439385" y="244998"/>
                  <a:pt x="424847" y="251446"/>
                </a:cubicBezTo>
                <a:lnTo>
                  <a:pt x="345693" y="170854"/>
                </a:lnTo>
                <a:lnTo>
                  <a:pt x="495924" y="53190"/>
                </a:lnTo>
                <a:lnTo>
                  <a:pt x="258462" y="180525"/>
                </a:lnTo>
                <a:lnTo>
                  <a:pt x="21000" y="53190"/>
                </a:lnTo>
                <a:lnTo>
                  <a:pt x="171231" y="170854"/>
                </a:lnTo>
                <a:lnTo>
                  <a:pt x="46846" y="296577"/>
                </a:lnTo>
                <a:lnTo>
                  <a:pt x="198693" y="188584"/>
                </a:lnTo>
                <a:lnTo>
                  <a:pt x="258462" y="227268"/>
                </a:lnTo>
                <a:lnTo>
                  <a:pt x="318231" y="188584"/>
                </a:lnTo>
                <a:lnTo>
                  <a:pt x="413539" y="257893"/>
                </a:lnTo>
                <a:cubicBezTo>
                  <a:pt x="403847" y="265952"/>
                  <a:pt x="399001" y="277235"/>
                  <a:pt x="399001" y="290130"/>
                </a:cubicBezTo>
                <a:lnTo>
                  <a:pt x="399001" y="312695"/>
                </a:lnTo>
                <a:cubicBezTo>
                  <a:pt x="374770" y="315919"/>
                  <a:pt x="345693" y="325590"/>
                  <a:pt x="318231" y="343320"/>
                </a:cubicBezTo>
                <a:lnTo>
                  <a:pt x="64615" y="343320"/>
                </a:lnTo>
                <a:cubicBezTo>
                  <a:pt x="29077" y="343320"/>
                  <a:pt x="0" y="314307"/>
                  <a:pt x="0" y="278847"/>
                </a:cubicBezTo>
                <a:lnTo>
                  <a:pt x="0" y="64473"/>
                </a:lnTo>
                <a:cubicBezTo>
                  <a:pt x="0" y="29013"/>
                  <a:pt x="29077" y="0"/>
                  <a:pt x="64615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3" name="iṡļidè">
            <a:extLst>
              <a:ext uri="{FF2B5EF4-FFF2-40B4-BE49-F238E27FC236}">
                <a16:creationId xmlns:a16="http://schemas.microsoft.com/office/drawing/2014/main" id="{6FE94A9A-CAE3-4FC8-9290-E97590A63D92}"/>
              </a:ext>
            </a:extLst>
          </p:cNvPr>
          <p:cNvSpPr>
            <a:spLocks/>
          </p:cNvSpPr>
          <p:nvPr/>
        </p:nvSpPr>
        <p:spPr bwMode="auto">
          <a:xfrm>
            <a:off x="7146889" y="4088258"/>
            <a:ext cx="1677988" cy="1927225"/>
          </a:xfrm>
          <a:custGeom>
            <a:avLst/>
            <a:gdLst>
              <a:gd name="T0" fmla="*/ 528 w 1057"/>
              <a:gd name="T1" fmla="*/ 0 h 1214"/>
              <a:gd name="T2" fmla="*/ 1057 w 1057"/>
              <a:gd name="T3" fmla="*/ 304 h 1214"/>
              <a:gd name="T4" fmla="*/ 1057 w 1057"/>
              <a:gd name="T5" fmla="*/ 910 h 1214"/>
              <a:gd name="T6" fmla="*/ 528 w 1057"/>
              <a:gd name="T7" fmla="*/ 1214 h 1214"/>
              <a:gd name="T8" fmla="*/ 0 w 1057"/>
              <a:gd name="T9" fmla="*/ 910 h 1214"/>
              <a:gd name="T10" fmla="*/ 0 w 1057"/>
              <a:gd name="T11" fmla="*/ 304 h 1214"/>
              <a:gd name="T12" fmla="*/ 528 w 1057"/>
              <a:gd name="T13" fmla="*/ 0 h 1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57" h="1214">
                <a:moveTo>
                  <a:pt x="528" y="0"/>
                </a:moveTo>
                <a:lnTo>
                  <a:pt x="1057" y="304"/>
                </a:lnTo>
                <a:lnTo>
                  <a:pt x="1057" y="910"/>
                </a:lnTo>
                <a:lnTo>
                  <a:pt x="528" y="1214"/>
                </a:lnTo>
                <a:lnTo>
                  <a:pt x="0" y="910"/>
                </a:lnTo>
                <a:lnTo>
                  <a:pt x="0" y="304"/>
                </a:lnTo>
                <a:lnTo>
                  <a:pt x="528" y="0"/>
                </a:lnTo>
                <a:close/>
              </a:path>
            </a:pathLst>
          </a:custGeom>
          <a:solidFill>
            <a:schemeClr val="accent1"/>
          </a:solid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iṣḻídé">
            <a:extLst>
              <a:ext uri="{FF2B5EF4-FFF2-40B4-BE49-F238E27FC236}">
                <a16:creationId xmlns:a16="http://schemas.microsoft.com/office/drawing/2014/main" id="{B8600156-D297-4F60-BBFD-0C846429E0D6}"/>
              </a:ext>
            </a:extLst>
          </p:cNvPr>
          <p:cNvSpPr/>
          <p:nvPr/>
        </p:nvSpPr>
        <p:spPr>
          <a:xfrm>
            <a:off x="7671791" y="4744082"/>
            <a:ext cx="628184" cy="615576"/>
          </a:xfrm>
          <a:custGeom>
            <a:avLst/>
            <a:gdLst>
              <a:gd name="connsiteX0" fmla="*/ 436090 w 559242"/>
              <a:gd name="connsiteY0" fmla="*/ 280414 h 548017"/>
              <a:gd name="connsiteX1" fmla="*/ 447396 w 559242"/>
              <a:gd name="connsiteY1" fmla="*/ 283638 h 548017"/>
              <a:gd name="connsiteX2" fmla="*/ 555609 w 559242"/>
              <a:gd name="connsiteY2" fmla="*/ 378750 h 548017"/>
              <a:gd name="connsiteX3" fmla="*/ 555609 w 559242"/>
              <a:gd name="connsiteY3" fmla="*/ 393259 h 548017"/>
              <a:gd name="connsiteX4" fmla="*/ 447396 w 559242"/>
              <a:gd name="connsiteY4" fmla="*/ 489983 h 548017"/>
              <a:gd name="connsiteX5" fmla="*/ 440935 w 559242"/>
              <a:gd name="connsiteY5" fmla="*/ 493207 h 548017"/>
              <a:gd name="connsiteX6" fmla="*/ 436090 w 559242"/>
              <a:gd name="connsiteY6" fmla="*/ 493207 h 548017"/>
              <a:gd name="connsiteX7" fmla="*/ 431245 w 559242"/>
              <a:gd name="connsiteY7" fmla="*/ 483534 h 548017"/>
              <a:gd name="connsiteX8" fmla="*/ 431245 w 559242"/>
              <a:gd name="connsiteY8" fmla="*/ 430336 h 548017"/>
              <a:gd name="connsiteX9" fmla="*/ 269733 w 559242"/>
              <a:gd name="connsiteY9" fmla="*/ 548017 h 548017"/>
              <a:gd name="connsiteX10" fmla="*/ 431245 w 559242"/>
              <a:gd name="connsiteY10" fmla="*/ 343285 h 548017"/>
              <a:gd name="connsiteX11" fmla="*/ 431245 w 559242"/>
              <a:gd name="connsiteY11" fmla="*/ 290086 h 548017"/>
              <a:gd name="connsiteX12" fmla="*/ 436090 w 559242"/>
              <a:gd name="connsiteY12" fmla="*/ 280414 h 548017"/>
              <a:gd name="connsiteX13" fmla="*/ 64615 w 559242"/>
              <a:gd name="connsiteY13" fmla="*/ 0 h 548017"/>
              <a:gd name="connsiteX14" fmla="*/ 452309 w 559242"/>
              <a:gd name="connsiteY14" fmla="*/ 0 h 548017"/>
              <a:gd name="connsiteX15" fmla="*/ 516924 w 559242"/>
              <a:gd name="connsiteY15" fmla="*/ 64473 h 548017"/>
              <a:gd name="connsiteX16" fmla="*/ 516924 w 559242"/>
              <a:gd name="connsiteY16" fmla="*/ 278847 h 548017"/>
              <a:gd name="connsiteX17" fmla="*/ 513693 w 559242"/>
              <a:gd name="connsiteY17" fmla="*/ 298189 h 548017"/>
              <a:gd name="connsiteX18" fmla="*/ 470078 w 559242"/>
              <a:gd name="connsiteY18" fmla="*/ 259505 h 548017"/>
              <a:gd name="connsiteX19" fmla="*/ 424847 w 559242"/>
              <a:gd name="connsiteY19" fmla="*/ 251446 h 548017"/>
              <a:gd name="connsiteX20" fmla="*/ 345693 w 559242"/>
              <a:gd name="connsiteY20" fmla="*/ 170854 h 548017"/>
              <a:gd name="connsiteX21" fmla="*/ 495924 w 559242"/>
              <a:gd name="connsiteY21" fmla="*/ 53190 h 548017"/>
              <a:gd name="connsiteX22" fmla="*/ 258462 w 559242"/>
              <a:gd name="connsiteY22" fmla="*/ 180525 h 548017"/>
              <a:gd name="connsiteX23" fmla="*/ 21000 w 559242"/>
              <a:gd name="connsiteY23" fmla="*/ 53190 h 548017"/>
              <a:gd name="connsiteX24" fmla="*/ 171231 w 559242"/>
              <a:gd name="connsiteY24" fmla="*/ 170854 h 548017"/>
              <a:gd name="connsiteX25" fmla="*/ 46846 w 559242"/>
              <a:gd name="connsiteY25" fmla="*/ 296577 h 548017"/>
              <a:gd name="connsiteX26" fmla="*/ 198693 w 559242"/>
              <a:gd name="connsiteY26" fmla="*/ 188584 h 548017"/>
              <a:gd name="connsiteX27" fmla="*/ 258462 w 559242"/>
              <a:gd name="connsiteY27" fmla="*/ 227268 h 548017"/>
              <a:gd name="connsiteX28" fmla="*/ 318231 w 559242"/>
              <a:gd name="connsiteY28" fmla="*/ 188584 h 548017"/>
              <a:gd name="connsiteX29" fmla="*/ 413539 w 559242"/>
              <a:gd name="connsiteY29" fmla="*/ 257893 h 548017"/>
              <a:gd name="connsiteX30" fmla="*/ 399001 w 559242"/>
              <a:gd name="connsiteY30" fmla="*/ 290130 h 548017"/>
              <a:gd name="connsiteX31" fmla="*/ 399001 w 559242"/>
              <a:gd name="connsiteY31" fmla="*/ 312695 h 548017"/>
              <a:gd name="connsiteX32" fmla="*/ 318231 w 559242"/>
              <a:gd name="connsiteY32" fmla="*/ 343320 h 548017"/>
              <a:gd name="connsiteX33" fmla="*/ 64615 w 559242"/>
              <a:gd name="connsiteY33" fmla="*/ 343320 h 548017"/>
              <a:gd name="connsiteX34" fmla="*/ 0 w 559242"/>
              <a:gd name="connsiteY34" fmla="*/ 278847 h 548017"/>
              <a:gd name="connsiteX35" fmla="*/ 0 w 559242"/>
              <a:gd name="connsiteY35" fmla="*/ 64473 h 548017"/>
              <a:gd name="connsiteX36" fmla="*/ 64615 w 559242"/>
              <a:gd name="connsiteY36" fmla="*/ 0 h 548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59242" h="548017">
                <a:moveTo>
                  <a:pt x="436090" y="280414"/>
                </a:moveTo>
                <a:cubicBezTo>
                  <a:pt x="440935" y="278802"/>
                  <a:pt x="444166" y="280414"/>
                  <a:pt x="447396" y="283638"/>
                </a:cubicBezTo>
                <a:lnTo>
                  <a:pt x="555609" y="378750"/>
                </a:lnTo>
                <a:cubicBezTo>
                  <a:pt x="560454" y="383586"/>
                  <a:pt x="560454" y="390035"/>
                  <a:pt x="555609" y="393259"/>
                </a:cubicBezTo>
                <a:lnTo>
                  <a:pt x="447396" y="489983"/>
                </a:lnTo>
                <a:cubicBezTo>
                  <a:pt x="445781" y="491595"/>
                  <a:pt x="442551" y="493207"/>
                  <a:pt x="440935" y="493207"/>
                </a:cubicBezTo>
                <a:cubicBezTo>
                  <a:pt x="439320" y="493207"/>
                  <a:pt x="437705" y="493207"/>
                  <a:pt x="436090" y="493207"/>
                </a:cubicBezTo>
                <a:cubicBezTo>
                  <a:pt x="432860" y="491595"/>
                  <a:pt x="431245" y="486759"/>
                  <a:pt x="431245" y="483534"/>
                </a:cubicBezTo>
                <a:lnTo>
                  <a:pt x="431245" y="430336"/>
                </a:lnTo>
                <a:cubicBezTo>
                  <a:pt x="340798" y="430336"/>
                  <a:pt x="298805" y="438397"/>
                  <a:pt x="269733" y="548017"/>
                </a:cubicBezTo>
                <a:cubicBezTo>
                  <a:pt x="269733" y="377138"/>
                  <a:pt x="361795" y="343285"/>
                  <a:pt x="431245" y="343285"/>
                </a:cubicBezTo>
                <a:lnTo>
                  <a:pt x="431245" y="290086"/>
                </a:lnTo>
                <a:cubicBezTo>
                  <a:pt x="431245" y="286862"/>
                  <a:pt x="432860" y="282026"/>
                  <a:pt x="436090" y="280414"/>
                </a:cubicBezTo>
                <a:close/>
                <a:moveTo>
                  <a:pt x="64615" y="0"/>
                </a:moveTo>
                <a:lnTo>
                  <a:pt x="452309" y="0"/>
                </a:lnTo>
                <a:cubicBezTo>
                  <a:pt x="487847" y="0"/>
                  <a:pt x="516924" y="29013"/>
                  <a:pt x="516924" y="64473"/>
                </a:cubicBezTo>
                <a:lnTo>
                  <a:pt x="516924" y="278847"/>
                </a:lnTo>
                <a:cubicBezTo>
                  <a:pt x="516924" y="286906"/>
                  <a:pt x="515309" y="291741"/>
                  <a:pt x="513693" y="298189"/>
                </a:cubicBezTo>
                <a:lnTo>
                  <a:pt x="470078" y="259505"/>
                </a:lnTo>
                <a:cubicBezTo>
                  <a:pt x="460386" y="249834"/>
                  <a:pt x="439385" y="244998"/>
                  <a:pt x="424847" y="251446"/>
                </a:cubicBezTo>
                <a:lnTo>
                  <a:pt x="345693" y="170854"/>
                </a:lnTo>
                <a:lnTo>
                  <a:pt x="495924" y="53190"/>
                </a:lnTo>
                <a:lnTo>
                  <a:pt x="258462" y="180525"/>
                </a:lnTo>
                <a:lnTo>
                  <a:pt x="21000" y="53190"/>
                </a:lnTo>
                <a:lnTo>
                  <a:pt x="171231" y="170854"/>
                </a:lnTo>
                <a:lnTo>
                  <a:pt x="46846" y="296577"/>
                </a:lnTo>
                <a:lnTo>
                  <a:pt x="198693" y="188584"/>
                </a:lnTo>
                <a:lnTo>
                  <a:pt x="258462" y="227268"/>
                </a:lnTo>
                <a:lnTo>
                  <a:pt x="318231" y="188584"/>
                </a:lnTo>
                <a:lnTo>
                  <a:pt x="413539" y="257893"/>
                </a:lnTo>
                <a:cubicBezTo>
                  <a:pt x="403847" y="265952"/>
                  <a:pt x="399001" y="277235"/>
                  <a:pt x="399001" y="290130"/>
                </a:cubicBezTo>
                <a:lnTo>
                  <a:pt x="399001" y="312695"/>
                </a:lnTo>
                <a:cubicBezTo>
                  <a:pt x="374770" y="315919"/>
                  <a:pt x="345693" y="325590"/>
                  <a:pt x="318231" y="343320"/>
                </a:cubicBezTo>
                <a:lnTo>
                  <a:pt x="64615" y="343320"/>
                </a:lnTo>
                <a:cubicBezTo>
                  <a:pt x="29077" y="343320"/>
                  <a:pt x="0" y="314307"/>
                  <a:pt x="0" y="278847"/>
                </a:cubicBezTo>
                <a:lnTo>
                  <a:pt x="0" y="64473"/>
                </a:lnTo>
                <a:cubicBezTo>
                  <a:pt x="0" y="29013"/>
                  <a:pt x="29077" y="0"/>
                  <a:pt x="64615" y="0"/>
                </a:cubicBezTo>
                <a:close/>
              </a:path>
            </a:pathLst>
          </a:cu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6BCAEB47-D769-444C-8486-9578F3B625E7}"/>
              </a:ext>
            </a:extLst>
          </p:cNvPr>
          <p:cNvSpPr txBox="1"/>
          <p:nvPr/>
        </p:nvSpPr>
        <p:spPr>
          <a:xfrm>
            <a:off x="3112828" y="1623646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1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034921E-F2B7-4E4F-85A5-4A133E3DDDE1}"/>
              </a:ext>
            </a:extLst>
          </p:cNvPr>
          <p:cNvSpPr txBox="1"/>
          <p:nvPr/>
        </p:nvSpPr>
        <p:spPr>
          <a:xfrm>
            <a:off x="1224502" y="4836985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1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1FB3336-DE2B-4425-B8A8-364E3ED5DAD4}"/>
              </a:ext>
            </a:extLst>
          </p:cNvPr>
          <p:cNvSpPr txBox="1"/>
          <p:nvPr/>
        </p:nvSpPr>
        <p:spPr>
          <a:xfrm>
            <a:off x="7528427" y="1677435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DB9B7DE-BD97-4492-9864-E9AA7CC3B585}"/>
              </a:ext>
            </a:extLst>
          </p:cNvPr>
          <p:cNvSpPr txBox="1"/>
          <p:nvPr/>
        </p:nvSpPr>
        <p:spPr>
          <a:xfrm>
            <a:off x="5657519" y="4671670"/>
            <a:ext cx="1298866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1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248D7DE-6EDB-456A-AAA1-40AEAC11F352}"/>
              </a:ext>
            </a:extLst>
          </p:cNvPr>
          <p:cNvSpPr txBox="1"/>
          <p:nvPr/>
        </p:nvSpPr>
        <p:spPr>
          <a:xfrm>
            <a:off x="9231018" y="4744082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3A7A53BA-98B9-47AC-9295-F3F3F47FF215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883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0"/>
          <p:cNvSpPr txBox="1">
            <a:spLocks noGrp="1"/>
          </p:cNvSpPr>
          <p:nvPr>
            <p:ph type="title"/>
          </p:nvPr>
        </p:nvSpPr>
        <p:spPr>
          <a:xfrm>
            <a:off x="1108408" y="932878"/>
            <a:ext cx="930800" cy="218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l"/>
            <a:r>
              <a:rPr lang="en" sz="13333"/>
              <a:t>“</a:t>
            </a:r>
            <a:endParaRPr sz="13333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447267E1-368D-42FB-AA63-A57D600BF5EA}"/>
              </a:ext>
            </a:extLst>
          </p:cNvPr>
          <p:cNvSpPr/>
          <p:nvPr/>
        </p:nvSpPr>
        <p:spPr>
          <a:xfrm>
            <a:off x="2075838" y="1455434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4" name="iṩļïḓè">
            <a:extLst>
              <a:ext uri="{FF2B5EF4-FFF2-40B4-BE49-F238E27FC236}">
                <a16:creationId xmlns:a16="http://schemas.microsoft.com/office/drawing/2014/main" id="{DB8A2311-4D27-4F19-BE2B-297B1E8DE4DF}"/>
              </a:ext>
            </a:extLst>
          </p:cNvPr>
          <p:cNvSpPr txBox="1"/>
          <p:nvPr/>
        </p:nvSpPr>
        <p:spPr bwMode="auto">
          <a:xfrm>
            <a:off x="2293201" y="1501550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5" name="Google Shape;279;p39">
            <a:extLst>
              <a:ext uri="{FF2B5EF4-FFF2-40B4-BE49-F238E27FC236}">
                <a16:creationId xmlns:a16="http://schemas.microsoft.com/office/drawing/2014/main" id="{C97F7621-8EDE-4EBB-9B42-779A30876DD1}"/>
              </a:ext>
            </a:extLst>
          </p:cNvPr>
          <p:cNvSpPr/>
          <p:nvPr/>
        </p:nvSpPr>
        <p:spPr>
          <a:xfrm>
            <a:off x="7894578" y="5911138"/>
            <a:ext cx="3844000" cy="39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6" name="Google Shape;283;p39">
            <a:extLst>
              <a:ext uri="{FF2B5EF4-FFF2-40B4-BE49-F238E27FC236}">
                <a16:creationId xmlns:a16="http://schemas.microsoft.com/office/drawing/2014/main" id="{5B8A6954-040A-47B3-A1D1-8FB21739F873}"/>
              </a:ext>
            </a:extLst>
          </p:cNvPr>
          <p:cNvSpPr/>
          <p:nvPr/>
        </p:nvSpPr>
        <p:spPr>
          <a:xfrm>
            <a:off x="10602244" y="3219538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0784EA0-5BEA-40FC-9308-70AD1BAE2F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7085" y="827198"/>
            <a:ext cx="5203604" cy="5203604"/>
          </a:xfrm>
          <a:prstGeom prst="rect">
            <a:avLst/>
          </a:prstGeom>
        </p:spPr>
      </p:pic>
      <p:sp>
        <p:nvSpPr>
          <p:cNvPr id="8" name="Google Shape;883;p56">
            <a:extLst>
              <a:ext uri="{FF2B5EF4-FFF2-40B4-BE49-F238E27FC236}">
                <a16:creationId xmlns:a16="http://schemas.microsoft.com/office/drawing/2014/main" id="{9B3F746A-47EE-4CEC-A388-9B5BDFC38AAE}"/>
              </a:ext>
            </a:extLst>
          </p:cNvPr>
          <p:cNvSpPr/>
          <p:nvPr/>
        </p:nvSpPr>
        <p:spPr>
          <a:xfrm>
            <a:off x="1438276" y="2604620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9" name="Google Shape;884;p56">
            <a:extLst>
              <a:ext uri="{FF2B5EF4-FFF2-40B4-BE49-F238E27FC236}">
                <a16:creationId xmlns:a16="http://schemas.microsoft.com/office/drawing/2014/main" id="{99FF4ADB-89C3-48C3-9C5A-B9EA8844F14A}"/>
              </a:ext>
            </a:extLst>
          </p:cNvPr>
          <p:cNvSpPr/>
          <p:nvPr/>
        </p:nvSpPr>
        <p:spPr>
          <a:xfrm>
            <a:off x="1446198" y="5296181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0" name="Google Shape;885;p56">
            <a:extLst>
              <a:ext uri="{FF2B5EF4-FFF2-40B4-BE49-F238E27FC236}">
                <a16:creationId xmlns:a16="http://schemas.microsoft.com/office/drawing/2014/main" id="{8BE7489A-D6E9-40F6-9F40-351C7F960E10}"/>
              </a:ext>
            </a:extLst>
          </p:cNvPr>
          <p:cNvSpPr/>
          <p:nvPr/>
        </p:nvSpPr>
        <p:spPr>
          <a:xfrm>
            <a:off x="1446198" y="3948438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3598CCB-003C-4D53-B170-8D23C93FB5D1}"/>
              </a:ext>
            </a:extLst>
          </p:cNvPr>
          <p:cNvSpPr txBox="1"/>
          <p:nvPr/>
        </p:nvSpPr>
        <p:spPr>
          <a:xfrm>
            <a:off x="2002989" y="2369611"/>
            <a:ext cx="3969548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</a:t>
            </a:r>
          </a:p>
        </p:txBody>
      </p:sp>
      <p:sp>
        <p:nvSpPr>
          <p:cNvPr id="1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F1FEC11-4540-4C98-874C-AA7899FB8EE4}"/>
              </a:ext>
            </a:extLst>
          </p:cNvPr>
          <p:cNvSpPr txBox="1"/>
          <p:nvPr/>
        </p:nvSpPr>
        <p:spPr>
          <a:xfrm>
            <a:off x="2002989" y="3713429"/>
            <a:ext cx="3680182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</a:t>
            </a:r>
          </a:p>
        </p:txBody>
      </p:sp>
      <p:sp>
        <p:nvSpPr>
          <p:cNvPr id="1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D8F201B-CF02-4F05-81BA-5FBD65186C38}"/>
              </a:ext>
            </a:extLst>
          </p:cNvPr>
          <p:cNvSpPr txBox="1"/>
          <p:nvPr/>
        </p:nvSpPr>
        <p:spPr>
          <a:xfrm>
            <a:off x="2002988" y="5089116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>
            <a:extLst>
              <a:ext uri="{FF2B5EF4-FFF2-40B4-BE49-F238E27FC236}">
                <a16:creationId xmlns:a16="http://schemas.microsoft.com/office/drawing/2014/main" id="{F385CCAC-2C2B-4D2F-8BEE-28543680D3E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9872" y="433876"/>
            <a:ext cx="5203604" cy="5203604"/>
          </a:xfrm>
          <a:prstGeom prst="rect">
            <a:avLst/>
          </a:prstGeom>
        </p:spPr>
      </p:pic>
      <p:sp>
        <p:nvSpPr>
          <p:cNvPr id="541" name="Google Shape;541;p50"/>
          <p:cNvSpPr/>
          <p:nvPr/>
        </p:nvSpPr>
        <p:spPr>
          <a:xfrm rot="5400000">
            <a:off x="10922685" y="3447306"/>
            <a:ext cx="1053200" cy="80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542" name="Google Shape;542;p50"/>
          <p:cNvGrpSpPr/>
          <p:nvPr/>
        </p:nvGrpSpPr>
        <p:grpSpPr>
          <a:xfrm>
            <a:off x="5762439" y="2104423"/>
            <a:ext cx="6090311" cy="3495020"/>
            <a:chOff x="238125" y="770225"/>
            <a:chExt cx="7118175" cy="4086150"/>
          </a:xfrm>
        </p:grpSpPr>
        <p:sp>
          <p:nvSpPr>
            <p:cNvPr id="543" name="Google Shape;543;p50"/>
            <p:cNvSpPr/>
            <p:nvPr/>
          </p:nvSpPr>
          <p:spPr>
            <a:xfrm>
              <a:off x="898975" y="770225"/>
              <a:ext cx="5789475" cy="4086150"/>
            </a:xfrm>
            <a:custGeom>
              <a:avLst/>
              <a:gdLst/>
              <a:ahLst/>
              <a:cxnLst/>
              <a:rect l="l" t="t" r="r" b="b"/>
              <a:pathLst>
                <a:path w="231579" h="163446" extrusionOk="0">
                  <a:moveTo>
                    <a:pt x="7353" y="0"/>
                  </a:moveTo>
                  <a:cubicBezTo>
                    <a:pt x="3258" y="0"/>
                    <a:pt x="0" y="3258"/>
                    <a:pt x="0" y="7353"/>
                  </a:cubicBezTo>
                  <a:lnTo>
                    <a:pt x="0" y="156092"/>
                  </a:lnTo>
                  <a:cubicBezTo>
                    <a:pt x="0" y="160094"/>
                    <a:pt x="3258" y="163445"/>
                    <a:pt x="7353" y="163445"/>
                  </a:cubicBezTo>
                  <a:lnTo>
                    <a:pt x="224226" y="163445"/>
                  </a:lnTo>
                  <a:cubicBezTo>
                    <a:pt x="228228" y="163445"/>
                    <a:pt x="231579" y="160187"/>
                    <a:pt x="231579" y="156092"/>
                  </a:cubicBezTo>
                  <a:lnTo>
                    <a:pt x="231579" y="7353"/>
                  </a:lnTo>
                  <a:cubicBezTo>
                    <a:pt x="231579" y="3258"/>
                    <a:pt x="228228" y="0"/>
                    <a:pt x="224226" y="0"/>
                  </a:cubicBezTo>
                  <a:close/>
                </a:path>
              </a:pathLst>
            </a:custGeom>
            <a:solidFill>
              <a:srgbClr val="252B3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0"/>
            <p:cNvSpPr/>
            <p:nvPr/>
          </p:nvSpPr>
          <p:spPr>
            <a:xfrm>
              <a:off x="238125" y="4770250"/>
              <a:ext cx="7118175" cy="86125"/>
            </a:xfrm>
            <a:custGeom>
              <a:avLst/>
              <a:gdLst/>
              <a:ahLst/>
              <a:cxnLst/>
              <a:rect l="l" t="t" r="r" b="b"/>
              <a:pathLst>
                <a:path w="284727" h="3445" extrusionOk="0">
                  <a:moveTo>
                    <a:pt x="0" y="0"/>
                  </a:moveTo>
                  <a:cubicBezTo>
                    <a:pt x="0" y="0"/>
                    <a:pt x="3072" y="3444"/>
                    <a:pt x="12472" y="3444"/>
                  </a:cubicBezTo>
                  <a:lnTo>
                    <a:pt x="272254" y="3444"/>
                  </a:lnTo>
                  <a:cubicBezTo>
                    <a:pt x="281655" y="3444"/>
                    <a:pt x="284726" y="0"/>
                    <a:pt x="284726" y="0"/>
                  </a:cubicBezTo>
                  <a:close/>
                </a:path>
              </a:pathLst>
            </a:custGeom>
            <a:solidFill>
              <a:srgbClr val="252B3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0"/>
            <p:cNvSpPr/>
            <p:nvPr/>
          </p:nvSpPr>
          <p:spPr>
            <a:xfrm>
              <a:off x="238125" y="4635275"/>
              <a:ext cx="7115850" cy="135000"/>
            </a:xfrm>
            <a:custGeom>
              <a:avLst/>
              <a:gdLst/>
              <a:ahLst/>
              <a:cxnLst/>
              <a:rect l="l" t="t" r="r" b="b"/>
              <a:pathLst>
                <a:path w="284634" h="5400" extrusionOk="0">
                  <a:moveTo>
                    <a:pt x="0" y="1"/>
                  </a:moveTo>
                  <a:lnTo>
                    <a:pt x="0" y="5399"/>
                  </a:lnTo>
                  <a:lnTo>
                    <a:pt x="284633" y="5399"/>
                  </a:lnTo>
                  <a:lnTo>
                    <a:pt x="284633" y="1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0"/>
            <p:cNvSpPr/>
            <p:nvPr/>
          </p:nvSpPr>
          <p:spPr>
            <a:xfrm>
              <a:off x="3302700" y="4651575"/>
              <a:ext cx="998300" cy="62850"/>
            </a:xfrm>
            <a:custGeom>
              <a:avLst/>
              <a:gdLst/>
              <a:ahLst/>
              <a:cxnLst/>
              <a:rect l="l" t="t" r="r" b="b"/>
              <a:pathLst>
                <a:path w="39932" h="2514" extrusionOk="0">
                  <a:moveTo>
                    <a:pt x="1" y="0"/>
                  </a:moveTo>
                  <a:cubicBezTo>
                    <a:pt x="1" y="1396"/>
                    <a:pt x="1118" y="2513"/>
                    <a:pt x="2514" y="2513"/>
                  </a:cubicBezTo>
                  <a:lnTo>
                    <a:pt x="37418" y="2513"/>
                  </a:lnTo>
                  <a:cubicBezTo>
                    <a:pt x="38815" y="2513"/>
                    <a:pt x="39932" y="1396"/>
                    <a:pt x="39932" y="0"/>
                  </a:cubicBezTo>
                  <a:close/>
                </a:path>
              </a:pathLst>
            </a:custGeom>
            <a:solidFill>
              <a:srgbClr val="252B3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0"/>
            <p:cNvSpPr/>
            <p:nvPr/>
          </p:nvSpPr>
          <p:spPr>
            <a:xfrm>
              <a:off x="1043250" y="930775"/>
              <a:ext cx="5498600" cy="3590500"/>
            </a:xfrm>
            <a:custGeom>
              <a:avLst/>
              <a:gdLst/>
              <a:ahLst/>
              <a:cxnLst/>
              <a:rect l="l" t="t" r="r" b="b"/>
              <a:pathLst>
                <a:path w="219944" h="143620" extrusionOk="0">
                  <a:moveTo>
                    <a:pt x="0" y="0"/>
                  </a:moveTo>
                  <a:lnTo>
                    <a:pt x="0" y="143620"/>
                  </a:lnTo>
                  <a:lnTo>
                    <a:pt x="219944" y="143620"/>
                  </a:lnTo>
                  <a:lnTo>
                    <a:pt x="2199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0CB21B1-9264-4A24-B6CD-DB4109A2AA48}"/>
              </a:ext>
            </a:extLst>
          </p:cNvPr>
          <p:cNvGrpSpPr/>
          <p:nvPr/>
        </p:nvGrpSpPr>
        <p:grpSpPr>
          <a:xfrm>
            <a:off x="2255757" y="904680"/>
            <a:ext cx="631679" cy="631679"/>
            <a:chOff x="9205647" y="2594693"/>
            <a:chExt cx="1533051" cy="1533051"/>
          </a:xfrm>
        </p:grpSpPr>
        <p:sp>
          <p:nvSpPr>
            <p:cNvPr id="13" name="right-arrowheads_44810">
              <a:extLst>
                <a:ext uri="{FF2B5EF4-FFF2-40B4-BE49-F238E27FC236}">
                  <a16:creationId xmlns:a16="http://schemas.microsoft.com/office/drawing/2014/main" id="{289925A2-04FE-4264-8505-68E6E413986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67329" y="3063541"/>
              <a:ext cx="609685" cy="595566"/>
            </a:xfrm>
            <a:custGeom>
              <a:avLst/>
              <a:gdLst>
                <a:gd name="T0" fmla="*/ 59 w 415"/>
                <a:gd name="T1" fmla="*/ 406 h 406"/>
                <a:gd name="T2" fmla="*/ 25 w 415"/>
                <a:gd name="T3" fmla="*/ 394 h 406"/>
                <a:gd name="T4" fmla="*/ 19 w 415"/>
                <a:gd name="T5" fmla="*/ 318 h 406"/>
                <a:gd name="T6" fmla="*/ 114 w 415"/>
                <a:gd name="T7" fmla="*/ 206 h 406"/>
                <a:gd name="T8" fmla="*/ 19 w 415"/>
                <a:gd name="T9" fmla="*/ 94 h 406"/>
                <a:gd name="T10" fmla="*/ 25 w 415"/>
                <a:gd name="T11" fmla="*/ 19 h 406"/>
                <a:gd name="T12" fmla="*/ 100 w 415"/>
                <a:gd name="T13" fmla="*/ 25 h 406"/>
                <a:gd name="T14" fmla="*/ 225 w 415"/>
                <a:gd name="T15" fmla="*/ 172 h 406"/>
                <a:gd name="T16" fmla="*/ 225 w 415"/>
                <a:gd name="T17" fmla="*/ 241 h 406"/>
                <a:gd name="T18" fmla="*/ 100 w 415"/>
                <a:gd name="T19" fmla="*/ 388 h 406"/>
                <a:gd name="T20" fmla="*/ 59 w 415"/>
                <a:gd name="T21" fmla="*/ 406 h 406"/>
                <a:gd name="T22" fmla="*/ 273 w 415"/>
                <a:gd name="T23" fmla="*/ 388 h 406"/>
                <a:gd name="T24" fmla="*/ 398 w 415"/>
                <a:gd name="T25" fmla="*/ 241 h 406"/>
                <a:gd name="T26" fmla="*/ 398 w 415"/>
                <a:gd name="T27" fmla="*/ 172 h 406"/>
                <a:gd name="T28" fmla="*/ 273 w 415"/>
                <a:gd name="T29" fmla="*/ 25 h 406"/>
                <a:gd name="T30" fmla="*/ 198 w 415"/>
                <a:gd name="T31" fmla="*/ 19 h 406"/>
                <a:gd name="T32" fmla="*/ 192 w 415"/>
                <a:gd name="T33" fmla="*/ 94 h 406"/>
                <a:gd name="T34" fmla="*/ 287 w 415"/>
                <a:gd name="T35" fmla="*/ 206 h 406"/>
                <a:gd name="T36" fmla="*/ 192 w 415"/>
                <a:gd name="T37" fmla="*/ 318 h 406"/>
                <a:gd name="T38" fmla="*/ 198 w 415"/>
                <a:gd name="T39" fmla="*/ 394 h 406"/>
                <a:gd name="T40" fmla="*/ 232 w 415"/>
                <a:gd name="T41" fmla="*/ 406 h 406"/>
                <a:gd name="T42" fmla="*/ 273 w 415"/>
                <a:gd name="T43" fmla="*/ 388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5" h="406">
                  <a:moveTo>
                    <a:pt x="59" y="406"/>
                  </a:moveTo>
                  <a:cubicBezTo>
                    <a:pt x="47" y="406"/>
                    <a:pt x="35" y="402"/>
                    <a:pt x="25" y="394"/>
                  </a:cubicBezTo>
                  <a:cubicBezTo>
                    <a:pt x="2" y="375"/>
                    <a:pt x="0" y="341"/>
                    <a:pt x="19" y="318"/>
                  </a:cubicBezTo>
                  <a:lnTo>
                    <a:pt x="114" y="206"/>
                  </a:lnTo>
                  <a:lnTo>
                    <a:pt x="19" y="94"/>
                  </a:lnTo>
                  <a:cubicBezTo>
                    <a:pt x="0" y="71"/>
                    <a:pt x="2" y="38"/>
                    <a:pt x="25" y="19"/>
                  </a:cubicBezTo>
                  <a:cubicBezTo>
                    <a:pt x="47" y="0"/>
                    <a:pt x="81" y="2"/>
                    <a:pt x="100" y="25"/>
                  </a:cubicBezTo>
                  <a:lnTo>
                    <a:pt x="225" y="172"/>
                  </a:lnTo>
                  <a:cubicBezTo>
                    <a:pt x="242" y="192"/>
                    <a:pt x="242" y="221"/>
                    <a:pt x="225" y="241"/>
                  </a:cubicBezTo>
                  <a:lnTo>
                    <a:pt x="100" y="388"/>
                  </a:lnTo>
                  <a:cubicBezTo>
                    <a:pt x="89" y="400"/>
                    <a:pt x="74" y="406"/>
                    <a:pt x="59" y="406"/>
                  </a:cubicBezTo>
                  <a:close/>
                  <a:moveTo>
                    <a:pt x="273" y="388"/>
                  </a:moveTo>
                  <a:lnTo>
                    <a:pt x="398" y="241"/>
                  </a:lnTo>
                  <a:cubicBezTo>
                    <a:pt x="415" y="221"/>
                    <a:pt x="415" y="192"/>
                    <a:pt x="398" y="172"/>
                  </a:cubicBezTo>
                  <a:lnTo>
                    <a:pt x="273" y="25"/>
                  </a:lnTo>
                  <a:cubicBezTo>
                    <a:pt x="254" y="2"/>
                    <a:pt x="220" y="0"/>
                    <a:pt x="198" y="19"/>
                  </a:cubicBezTo>
                  <a:cubicBezTo>
                    <a:pt x="175" y="38"/>
                    <a:pt x="173" y="71"/>
                    <a:pt x="192" y="94"/>
                  </a:cubicBezTo>
                  <a:lnTo>
                    <a:pt x="287" y="206"/>
                  </a:lnTo>
                  <a:lnTo>
                    <a:pt x="192" y="318"/>
                  </a:lnTo>
                  <a:cubicBezTo>
                    <a:pt x="173" y="341"/>
                    <a:pt x="175" y="375"/>
                    <a:pt x="198" y="394"/>
                  </a:cubicBezTo>
                  <a:cubicBezTo>
                    <a:pt x="208" y="402"/>
                    <a:pt x="220" y="406"/>
                    <a:pt x="232" y="406"/>
                  </a:cubicBezTo>
                  <a:cubicBezTo>
                    <a:pt x="247" y="406"/>
                    <a:pt x="262" y="400"/>
                    <a:pt x="273" y="38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D3F41A07-B3D8-4E68-990D-CDA3B37E432D}"/>
                </a:ext>
              </a:extLst>
            </p:cNvPr>
            <p:cNvSpPr/>
            <p:nvPr/>
          </p:nvSpPr>
          <p:spPr>
            <a:xfrm>
              <a:off x="9205647" y="2594693"/>
              <a:ext cx="1533051" cy="153305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Google Shape;513;p28">
            <a:extLst>
              <a:ext uri="{FF2B5EF4-FFF2-40B4-BE49-F238E27FC236}">
                <a16:creationId xmlns:a16="http://schemas.microsoft.com/office/drawing/2014/main" id="{77313878-F27C-4854-8C39-F5D937B1BAF4}"/>
              </a:ext>
            </a:extLst>
          </p:cNvPr>
          <p:cNvSpPr/>
          <p:nvPr/>
        </p:nvSpPr>
        <p:spPr>
          <a:xfrm>
            <a:off x="1205179" y="3306390"/>
            <a:ext cx="4227120" cy="1069219"/>
          </a:xfrm>
          <a:custGeom>
            <a:avLst/>
            <a:gdLst/>
            <a:ahLst/>
            <a:cxnLst/>
            <a:rect l="l" t="t" r="r" b="b"/>
            <a:pathLst>
              <a:path w="102014" h="26468" extrusionOk="0">
                <a:moveTo>
                  <a:pt x="3311" y="0"/>
                </a:moveTo>
                <a:cubicBezTo>
                  <a:pt x="1477" y="0"/>
                  <a:pt x="1" y="1489"/>
                  <a:pt x="1" y="3310"/>
                </a:cubicBezTo>
                <a:lnTo>
                  <a:pt x="1" y="23146"/>
                </a:lnTo>
                <a:cubicBezTo>
                  <a:pt x="1" y="24980"/>
                  <a:pt x="1477" y="26468"/>
                  <a:pt x="3311" y="26468"/>
                </a:cubicBezTo>
                <a:lnTo>
                  <a:pt x="91000" y="26468"/>
                </a:lnTo>
                <a:cubicBezTo>
                  <a:pt x="92036" y="26468"/>
                  <a:pt x="93012" y="25980"/>
                  <a:pt x="93643" y="25146"/>
                </a:cubicBezTo>
                <a:lnTo>
                  <a:pt x="101132" y="15228"/>
                </a:lnTo>
                <a:cubicBezTo>
                  <a:pt x="102013" y="14050"/>
                  <a:pt x="102013" y="12419"/>
                  <a:pt x="101132" y="11240"/>
                </a:cubicBezTo>
                <a:lnTo>
                  <a:pt x="93643" y="1322"/>
                </a:lnTo>
                <a:cubicBezTo>
                  <a:pt x="93012" y="489"/>
                  <a:pt x="92036" y="0"/>
                  <a:pt x="91000" y="0"/>
                </a:cubicBezTo>
                <a:close/>
              </a:path>
            </a:pathLst>
          </a:cu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6" name="Google Shape;514;p28">
            <a:extLst>
              <a:ext uri="{FF2B5EF4-FFF2-40B4-BE49-F238E27FC236}">
                <a16:creationId xmlns:a16="http://schemas.microsoft.com/office/drawing/2014/main" id="{E72E2C69-8BC5-4AE7-A2F8-66CD596A9481}"/>
              </a:ext>
            </a:extLst>
          </p:cNvPr>
          <p:cNvSpPr/>
          <p:nvPr/>
        </p:nvSpPr>
        <p:spPr>
          <a:xfrm>
            <a:off x="4253981" y="3452108"/>
            <a:ext cx="777823" cy="777823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endParaRPr kumimoji="0" sz="3333" b="0" i="0" u="none" strike="noStrike" kern="0" cap="none" spc="0" normalizeH="0" baseline="0" noProof="0">
              <a:ln>
                <a:noFill/>
              </a:ln>
              <a:solidFill>
                <a:srgbClr val="EC3A3B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7" name="Google Shape;521;p28">
            <a:extLst>
              <a:ext uri="{FF2B5EF4-FFF2-40B4-BE49-F238E27FC236}">
                <a16:creationId xmlns:a16="http://schemas.microsoft.com/office/drawing/2014/main" id="{F3D9E852-1357-4428-9DBC-93A1E1A01375}"/>
              </a:ext>
            </a:extLst>
          </p:cNvPr>
          <p:cNvSpPr/>
          <p:nvPr/>
        </p:nvSpPr>
        <p:spPr>
          <a:xfrm>
            <a:off x="1205179" y="4568261"/>
            <a:ext cx="4227120" cy="1069219"/>
          </a:xfrm>
          <a:custGeom>
            <a:avLst/>
            <a:gdLst/>
            <a:ahLst/>
            <a:cxnLst/>
            <a:rect l="l" t="t" r="r" b="b"/>
            <a:pathLst>
              <a:path w="102014" h="26468" extrusionOk="0">
                <a:moveTo>
                  <a:pt x="3311" y="0"/>
                </a:moveTo>
                <a:cubicBezTo>
                  <a:pt x="1477" y="0"/>
                  <a:pt x="1" y="1489"/>
                  <a:pt x="1" y="3310"/>
                </a:cubicBezTo>
                <a:lnTo>
                  <a:pt x="1" y="23146"/>
                </a:lnTo>
                <a:cubicBezTo>
                  <a:pt x="1" y="24980"/>
                  <a:pt x="1477" y="26468"/>
                  <a:pt x="3311" y="26468"/>
                </a:cubicBezTo>
                <a:lnTo>
                  <a:pt x="91000" y="26468"/>
                </a:lnTo>
                <a:cubicBezTo>
                  <a:pt x="92036" y="26468"/>
                  <a:pt x="93012" y="25980"/>
                  <a:pt x="93643" y="25146"/>
                </a:cubicBezTo>
                <a:lnTo>
                  <a:pt x="101132" y="15228"/>
                </a:lnTo>
                <a:cubicBezTo>
                  <a:pt x="102013" y="14050"/>
                  <a:pt x="102013" y="12419"/>
                  <a:pt x="101132" y="11240"/>
                </a:cubicBezTo>
                <a:lnTo>
                  <a:pt x="93643" y="1322"/>
                </a:lnTo>
                <a:cubicBezTo>
                  <a:pt x="93012" y="488"/>
                  <a:pt x="92036" y="0"/>
                  <a:pt x="91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Google Shape;522;p28">
            <a:extLst>
              <a:ext uri="{FF2B5EF4-FFF2-40B4-BE49-F238E27FC236}">
                <a16:creationId xmlns:a16="http://schemas.microsoft.com/office/drawing/2014/main" id="{FBCFA1A3-BF24-434F-856F-97D067E44F01}"/>
              </a:ext>
            </a:extLst>
          </p:cNvPr>
          <p:cNvSpPr/>
          <p:nvPr/>
        </p:nvSpPr>
        <p:spPr>
          <a:xfrm>
            <a:off x="4253981" y="4713980"/>
            <a:ext cx="777823" cy="777823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endParaRPr kumimoji="0" sz="3333" b="0" i="0" u="none" strike="noStrike" kern="0" cap="none" spc="0" normalizeH="0" baseline="0" noProof="0">
              <a:ln>
                <a:noFill/>
              </a:ln>
              <a:solidFill>
                <a:srgbClr val="4949E7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9" name="Google Shape;525;p28">
            <a:extLst>
              <a:ext uri="{FF2B5EF4-FFF2-40B4-BE49-F238E27FC236}">
                <a16:creationId xmlns:a16="http://schemas.microsoft.com/office/drawing/2014/main" id="{245BE4E7-CE49-48D2-8694-C71C845B80EA}"/>
              </a:ext>
            </a:extLst>
          </p:cNvPr>
          <p:cNvSpPr/>
          <p:nvPr/>
        </p:nvSpPr>
        <p:spPr>
          <a:xfrm>
            <a:off x="1205179" y="2045335"/>
            <a:ext cx="4227120" cy="1069260"/>
          </a:xfrm>
          <a:custGeom>
            <a:avLst/>
            <a:gdLst/>
            <a:ahLst/>
            <a:cxnLst/>
            <a:rect l="l" t="t" r="r" b="b"/>
            <a:pathLst>
              <a:path w="102014" h="26469" extrusionOk="0">
                <a:moveTo>
                  <a:pt x="3311" y="1"/>
                </a:moveTo>
                <a:cubicBezTo>
                  <a:pt x="1477" y="1"/>
                  <a:pt x="1" y="1489"/>
                  <a:pt x="1" y="3311"/>
                </a:cubicBezTo>
                <a:lnTo>
                  <a:pt x="1" y="23159"/>
                </a:lnTo>
                <a:cubicBezTo>
                  <a:pt x="1" y="24980"/>
                  <a:pt x="1477" y="26469"/>
                  <a:pt x="3311" y="26469"/>
                </a:cubicBezTo>
                <a:lnTo>
                  <a:pt x="91000" y="26469"/>
                </a:lnTo>
                <a:cubicBezTo>
                  <a:pt x="92036" y="26469"/>
                  <a:pt x="93012" y="25980"/>
                  <a:pt x="93643" y="25147"/>
                </a:cubicBezTo>
                <a:lnTo>
                  <a:pt x="101132" y="15229"/>
                </a:lnTo>
                <a:cubicBezTo>
                  <a:pt x="102013" y="14050"/>
                  <a:pt x="102013" y="12419"/>
                  <a:pt x="101132" y="11240"/>
                </a:cubicBezTo>
                <a:lnTo>
                  <a:pt x="93643" y="1323"/>
                </a:lnTo>
                <a:cubicBezTo>
                  <a:pt x="93012" y="489"/>
                  <a:pt x="92036" y="1"/>
                  <a:pt x="910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" name="Google Shape;526;p28">
            <a:extLst>
              <a:ext uri="{FF2B5EF4-FFF2-40B4-BE49-F238E27FC236}">
                <a16:creationId xmlns:a16="http://schemas.microsoft.com/office/drawing/2014/main" id="{80DACF71-D466-4569-B760-04CB779D36FF}"/>
              </a:ext>
            </a:extLst>
          </p:cNvPr>
          <p:cNvSpPr/>
          <p:nvPr/>
        </p:nvSpPr>
        <p:spPr>
          <a:xfrm>
            <a:off x="4253981" y="2191072"/>
            <a:ext cx="777823" cy="777823"/>
          </a:xfrm>
          <a:custGeom>
            <a:avLst/>
            <a:gdLst/>
            <a:ahLst/>
            <a:cxnLst/>
            <a:rect l="l" t="t" r="r" b="b"/>
            <a:pathLst>
              <a:path w="13967" h="13967" extrusionOk="0">
                <a:moveTo>
                  <a:pt x="6990" y="0"/>
                </a:moveTo>
                <a:cubicBezTo>
                  <a:pt x="3132" y="0"/>
                  <a:pt x="1" y="3120"/>
                  <a:pt x="1" y="6977"/>
                </a:cubicBezTo>
                <a:cubicBezTo>
                  <a:pt x="1" y="10835"/>
                  <a:pt x="3132" y="13966"/>
                  <a:pt x="6990" y="13966"/>
                </a:cubicBezTo>
                <a:cubicBezTo>
                  <a:pt x="10847" y="13966"/>
                  <a:pt x="13967" y="10835"/>
                  <a:pt x="13967" y="6977"/>
                </a:cubicBezTo>
                <a:cubicBezTo>
                  <a:pt x="13967" y="3120"/>
                  <a:pt x="10847" y="0"/>
                  <a:pt x="6990" y="0"/>
                </a:cubicBezTo>
                <a:close/>
              </a:path>
            </a:pathLst>
          </a:custGeom>
          <a:solidFill>
            <a:srgbClr val="F6FAFA"/>
          </a:solidFill>
          <a:ln>
            <a:noFill/>
          </a:ln>
        </p:spPr>
        <p:txBody>
          <a:bodyPr spcFirstLastPara="1" wrap="square" lIns="0" tIns="121900" rIns="0" bIns="121900" anchor="ctr" anchorCtr="0">
            <a:noAutofit/>
          </a:bodyPr>
          <a:lstStyle/>
          <a:p>
            <a:pPr marL="0" marR="0" lvl="0" indent="0" algn="ct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None/>
              <a:tabLst/>
              <a:defRPr/>
            </a:pPr>
            <a:endParaRPr kumimoji="0" sz="3333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pSp>
        <p:nvGrpSpPr>
          <p:cNvPr id="21" name="Google Shape;533;p28">
            <a:extLst>
              <a:ext uri="{FF2B5EF4-FFF2-40B4-BE49-F238E27FC236}">
                <a16:creationId xmlns:a16="http://schemas.microsoft.com/office/drawing/2014/main" id="{2A9B3772-10D0-481D-82D6-ACC651F66B97}"/>
              </a:ext>
            </a:extLst>
          </p:cNvPr>
          <p:cNvGrpSpPr/>
          <p:nvPr/>
        </p:nvGrpSpPr>
        <p:grpSpPr>
          <a:xfrm>
            <a:off x="4437403" y="2374494"/>
            <a:ext cx="410979" cy="410979"/>
            <a:chOff x="3270550" y="4993750"/>
            <a:chExt cx="483125" cy="483125"/>
          </a:xfrm>
        </p:grpSpPr>
        <p:sp>
          <p:nvSpPr>
            <p:cNvPr id="22" name="Google Shape;534;p28">
              <a:extLst>
                <a:ext uri="{FF2B5EF4-FFF2-40B4-BE49-F238E27FC236}">
                  <a16:creationId xmlns:a16="http://schemas.microsoft.com/office/drawing/2014/main" id="{E29E3443-2D8D-48F3-9DFD-62998DE90A12}"/>
                </a:ext>
              </a:extLst>
            </p:cNvPr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  <p:sp>
          <p:nvSpPr>
            <p:cNvPr id="23" name="Google Shape;535;p28">
              <a:extLst>
                <a:ext uri="{FF2B5EF4-FFF2-40B4-BE49-F238E27FC236}">
                  <a16:creationId xmlns:a16="http://schemas.microsoft.com/office/drawing/2014/main" id="{977F021C-C62E-46B8-A0B4-3677D620D308}"/>
                </a:ext>
              </a:extLst>
            </p:cNvPr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  <p:sp>
          <p:nvSpPr>
            <p:cNvPr id="24" name="Google Shape;536;p28">
              <a:extLst>
                <a:ext uri="{FF2B5EF4-FFF2-40B4-BE49-F238E27FC236}">
                  <a16:creationId xmlns:a16="http://schemas.microsoft.com/office/drawing/2014/main" id="{E44FE312-FE55-4DA2-9465-C34A776618BE}"/>
                </a:ext>
              </a:extLst>
            </p:cNvPr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</p:grpSp>
      <p:grpSp>
        <p:nvGrpSpPr>
          <p:cNvPr id="25" name="Google Shape;537;p28">
            <a:extLst>
              <a:ext uri="{FF2B5EF4-FFF2-40B4-BE49-F238E27FC236}">
                <a16:creationId xmlns:a16="http://schemas.microsoft.com/office/drawing/2014/main" id="{2419FDF3-FF94-44F3-86D6-A9237D3933B8}"/>
              </a:ext>
            </a:extLst>
          </p:cNvPr>
          <p:cNvGrpSpPr/>
          <p:nvPr/>
        </p:nvGrpSpPr>
        <p:grpSpPr>
          <a:xfrm>
            <a:off x="4416112" y="3614241"/>
            <a:ext cx="453557" cy="453557"/>
            <a:chOff x="5648375" y="238125"/>
            <a:chExt cx="483125" cy="483125"/>
          </a:xfrm>
          <a:solidFill>
            <a:srgbClr val="A6B4B3"/>
          </a:solidFill>
        </p:grpSpPr>
        <p:sp>
          <p:nvSpPr>
            <p:cNvPr id="26" name="Google Shape;538;p28">
              <a:extLst>
                <a:ext uri="{FF2B5EF4-FFF2-40B4-BE49-F238E27FC236}">
                  <a16:creationId xmlns:a16="http://schemas.microsoft.com/office/drawing/2014/main" id="{CFDA8AF7-E696-424E-8422-F30B711D1463}"/>
                </a:ext>
              </a:extLst>
            </p:cNvPr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539;p28">
              <a:extLst>
                <a:ext uri="{FF2B5EF4-FFF2-40B4-BE49-F238E27FC236}">
                  <a16:creationId xmlns:a16="http://schemas.microsoft.com/office/drawing/2014/main" id="{A7EC93A7-DB1E-4CFE-A525-87D05610B1E7}"/>
                </a:ext>
              </a:extLst>
            </p:cNvPr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540;p28">
              <a:extLst>
                <a:ext uri="{FF2B5EF4-FFF2-40B4-BE49-F238E27FC236}">
                  <a16:creationId xmlns:a16="http://schemas.microsoft.com/office/drawing/2014/main" id="{E15A2584-8745-400F-B466-075EAD4F0418}"/>
                </a:ext>
              </a:extLst>
            </p:cNvPr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541;p28">
              <a:extLst>
                <a:ext uri="{FF2B5EF4-FFF2-40B4-BE49-F238E27FC236}">
                  <a16:creationId xmlns:a16="http://schemas.microsoft.com/office/drawing/2014/main" id="{212DB306-53AE-4873-BAD6-A0045D10C053}"/>
                </a:ext>
              </a:extLst>
            </p:cNvPr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542;p28">
              <a:extLst>
                <a:ext uri="{FF2B5EF4-FFF2-40B4-BE49-F238E27FC236}">
                  <a16:creationId xmlns:a16="http://schemas.microsoft.com/office/drawing/2014/main" id="{E85CC707-1748-4110-B8A1-D94867A140C4}"/>
                </a:ext>
              </a:extLst>
            </p:cNvPr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543;p28">
              <a:extLst>
                <a:ext uri="{FF2B5EF4-FFF2-40B4-BE49-F238E27FC236}">
                  <a16:creationId xmlns:a16="http://schemas.microsoft.com/office/drawing/2014/main" id="{E3CF2079-2DC9-45AB-82B8-87A371C6184A}"/>
                </a:ext>
              </a:extLst>
            </p:cNvPr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544;p28">
              <a:extLst>
                <a:ext uri="{FF2B5EF4-FFF2-40B4-BE49-F238E27FC236}">
                  <a16:creationId xmlns:a16="http://schemas.microsoft.com/office/drawing/2014/main" id="{C52589F0-3990-4826-BBF7-1B2B26C3EDF7}"/>
                </a:ext>
              </a:extLst>
            </p:cNvPr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545;p28">
              <a:extLst>
                <a:ext uri="{FF2B5EF4-FFF2-40B4-BE49-F238E27FC236}">
                  <a16:creationId xmlns:a16="http://schemas.microsoft.com/office/drawing/2014/main" id="{EE3B89B6-195D-4C92-9861-2CF12D3AD572}"/>
                </a:ext>
              </a:extLst>
            </p:cNvPr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546;p28">
              <a:extLst>
                <a:ext uri="{FF2B5EF4-FFF2-40B4-BE49-F238E27FC236}">
                  <a16:creationId xmlns:a16="http://schemas.microsoft.com/office/drawing/2014/main" id="{75DB8672-CBF6-4B04-8CC0-180F4C7AAF6E}"/>
                </a:ext>
              </a:extLst>
            </p:cNvPr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547;p28">
              <a:extLst>
                <a:ext uri="{FF2B5EF4-FFF2-40B4-BE49-F238E27FC236}">
                  <a16:creationId xmlns:a16="http://schemas.microsoft.com/office/drawing/2014/main" id="{2CB08666-0F7B-4D2F-850E-AC3BAD2C1C19}"/>
                </a:ext>
              </a:extLst>
            </p:cNvPr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6" name="Google Shape;548;p28">
            <a:extLst>
              <a:ext uri="{FF2B5EF4-FFF2-40B4-BE49-F238E27FC236}">
                <a16:creationId xmlns:a16="http://schemas.microsoft.com/office/drawing/2014/main" id="{1F657665-5A08-4587-8CC1-9821ACA2CE0D}"/>
              </a:ext>
            </a:extLst>
          </p:cNvPr>
          <p:cNvGrpSpPr/>
          <p:nvPr/>
        </p:nvGrpSpPr>
        <p:grpSpPr>
          <a:xfrm>
            <a:off x="4416112" y="4876100"/>
            <a:ext cx="453557" cy="453581"/>
            <a:chOff x="1487200" y="2021475"/>
            <a:chExt cx="483125" cy="483150"/>
          </a:xfrm>
        </p:grpSpPr>
        <p:sp>
          <p:nvSpPr>
            <p:cNvPr id="37" name="Google Shape;549;p28">
              <a:extLst>
                <a:ext uri="{FF2B5EF4-FFF2-40B4-BE49-F238E27FC236}">
                  <a16:creationId xmlns:a16="http://schemas.microsoft.com/office/drawing/2014/main" id="{778EBD11-0F6E-4BF4-85DF-F44F73488B6A}"/>
                </a:ext>
              </a:extLst>
            </p:cNvPr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  <p:sp>
          <p:nvSpPr>
            <p:cNvPr id="38" name="Google Shape;550;p28">
              <a:extLst>
                <a:ext uri="{FF2B5EF4-FFF2-40B4-BE49-F238E27FC236}">
                  <a16:creationId xmlns:a16="http://schemas.microsoft.com/office/drawing/2014/main" id="{5021D369-2F47-4277-BD9A-11C04E075E77}"/>
                </a:ext>
              </a:extLst>
            </p:cNvPr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  <p:sp>
          <p:nvSpPr>
            <p:cNvPr id="39" name="Google Shape;551;p28">
              <a:extLst>
                <a:ext uri="{FF2B5EF4-FFF2-40B4-BE49-F238E27FC236}">
                  <a16:creationId xmlns:a16="http://schemas.microsoft.com/office/drawing/2014/main" id="{76A522DD-F062-4A92-A71E-CCEA89B1527D}"/>
                </a:ext>
              </a:extLst>
            </p:cNvPr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  <p:sp>
          <p:nvSpPr>
            <p:cNvPr id="40" name="Google Shape;552;p28">
              <a:extLst>
                <a:ext uri="{FF2B5EF4-FFF2-40B4-BE49-F238E27FC236}">
                  <a16:creationId xmlns:a16="http://schemas.microsoft.com/office/drawing/2014/main" id="{EBBC88E7-25A3-4330-80C2-DA09EC526EC0}"/>
                </a:ext>
              </a:extLst>
            </p:cNvPr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658784"/>
            </a:solidFill>
            <a:ln>
              <a:noFill/>
            </a:ln>
          </p:spPr>
          <p:txBody>
            <a:bodyPr spcFirstLastPara="1" wrap="square" lIns="121900" tIns="60933" rIns="121900" bIns="60933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</a:pPr>
              <a:endParaRPr sz="3200" kern="0">
                <a:solidFill>
                  <a:srgbClr val="FFFFFF"/>
                </a:solidFill>
                <a:latin typeface="Fira Sans Extra Condensed Medium"/>
                <a:sym typeface="Arial"/>
              </a:endParaRPr>
            </a:p>
          </p:txBody>
        </p:sp>
      </p:grpSp>
      <p:sp>
        <p:nvSpPr>
          <p:cNvPr id="4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128EF87-3E8B-4D0F-8A19-E493CE0329F7}"/>
              </a:ext>
            </a:extLst>
          </p:cNvPr>
          <p:cNvSpPr txBox="1"/>
          <p:nvPr/>
        </p:nvSpPr>
        <p:spPr>
          <a:xfrm>
            <a:off x="1678291" y="2241747"/>
            <a:ext cx="2253821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</a:t>
            </a:r>
          </a:p>
        </p:txBody>
      </p:sp>
      <p:sp>
        <p:nvSpPr>
          <p:cNvPr id="4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9EBF14C-E0A3-4838-A6D3-E6BC3D61760E}"/>
              </a:ext>
            </a:extLst>
          </p:cNvPr>
          <p:cNvSpPr txBox="1"/>
          <p:nvPr/>
        </p:nvSpPr>
        <p:spPr>
          <a:xfrm>
            <a:off x="1670020" y="3471168"/>
            <a:ext cx="2253821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</a:t>
            </a:r>
          </a:p>
        </p:txBody>
      </p:sp>
      <p:sp>
        <p:nvSpPr>
          <p:cNvPr id="4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800E0C5-81F7-4CCD-BC0F-B67B68FA93B0}"/>
              </a:ext>
            </a:extLst>
          </p:cNvPr>
          <p:cNvSpPr txBox="1"/>
          <p:nvPr/>
        </p:nvSpPr>
        <p:spPr>
          <a:xfrm>
            <a:off x="1664050" y="4711960"/>
            <a:ext cx="2253821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9CBFDB-3317-4F89-B9BE-C21BF8F4D91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4622" y="1345797"/>
            <a:ext cx="5437965" cy="4078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id="{896F1508-5530-488E-A428-5196A1E2CFFE}"/>
              </a:ext>
            </a:extLst>
          </p:cNvPr>
          <p:cNvSpPr/>
          <p:nvPr/>
        </p:nvSpPr>
        <p:spPr>
          <a:xfrm>
            <a:off x="1847540" y="2250921"/>
            <a:ext cx="2775260" cy="2775260"/>
          </a:xfrm>
          <a:prstGeom prst="ellipse">
            <a:avLst/>
          </a:prstGeom>
          <a:noFill/>
          <a:ln w="1016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任意多边形 7">
            <a:extLst>
              <a:ext uri="{FF2B5EF4-FFF2-40B4-BE49-F238E27FC236}">
                <a16:creationId xmlns:a16="http://schemas.microsoft.com/office/drawing/2014/main" id="{5BC08B86-0771-45A9-8C52-5155E9D28E0E}"/>
              </a:ext>
            </a:extLst>
          </p:cNvPr>
          <p:cNvSpPr/>
          <p:nvPr/>
        </p:nvSpPr>
        <p:spPr>
          <a:xfrm>
            <a:off x="2763394" y="1737100"/>
            <a:ext cx="943551" cy="943551"/>
          </a:xfrm>
          <a:custGeom>
            <a:avLst/>
            <a:gdLst>
              <a:gd name="connsiteX0" fmla="*/ 0 w 1945905"/>
              <a:gd name="connsiteY0" fmla="*/ 972953 h 1945905"/>
              <a:gd name="connsiteX1" fmla="*/ 972953 w 1945905"/>
              <a:gd name="connsiteY1" fmla="*/ 0 h 1945905"/>
              <a:gd name="connsiteX2" fmla="*/ 1945906 w 1945905"/>
              <a:gd name="connsiteY2" fmla="*/ 972953 h 1945905"/>
              <a:gd name="connsiteX3" fmla="*/ 972953 w 1945905"/>
              <a:gd name="connsiteY3" fmla="*/ 1945906 h 1945905"/>
              <a:gd name="connsiteX4" fmla="*/ 0 w 1945905"/>
              <a:gd name="connsiteY4" fmla="*/ 972953 h 194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5905" h="1945905">
                <a:moveTo>
                  <a:pt x="0" y="972953"/>
                </a:moveTo>
                <a:cubicBezTo>
                  <a:pt x="0" y="435606"/>
                  <a:pt x="435606" y="0"/>
                  <a:pt x="972953" y="0"/>
                </a:cubicBezTo>
                <a:cubicBezTo>
                  <a:pt x="1510300" y="0"/>
                  <a:pt x="1945906" y="435606"/>
                  <a:pt x="1945906" y="972953"/>
                </a:cubicBezTo>
                <a:cubicBezTo>
                  <a:pt x="1945906" y="1510300"/>
                  <a:pt x="1510300" y="1945906"/>
                  <a:pt x="972953" y="1945906"/>
                </a:cubicBezTo>
                <a:cubicBezTo>
                  <a:pt x="435606" y="1945906"/>
                  <a:pt x="0" y="1510300"/>
                  <a:pt x="0" y="972953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>
                <a:alpha val="54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9156" tIns="169156" rIns="169156" bIns="169156" numCol="1" spcCol="1270" anchor="ctr" anchorCtr="0">
            <a:noAutofit/>
          </a:bodyPr>
          <a:lstStyle/>
          <a:p>
            <a:pPr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100" dirty="0"/>
          </a:p>
        </p:txBody>
      </p:sp>
      <p:sp>
        <p:nvSpPr>
          <p:cNvPr id="26" name="任意多边形 9">
            <a:extLst>
              <a:ext uri="{FF2B5EF4-FFF2-40B4-BE49-F238E27FC236}">
                <a16:creationId xmlns:a16="http://schemas.microsoft.com/office/drawing/2014/main" id="{6FB8FAB7-110D-4E8E-9568-A4DC4B90117A}"/>
              </a:ext>
            </a:extLst>
          </p:cNvPr>
          <p:cNvSpPr/>
          <p:nvPr/>
        </p:nvSpPr>
        <p:spPr>
          <a:xfrm>
            <a:off x="2763394" y="4596450"/>
            <a:ext cx="943551" cy="943551"/>
          </a:xfrm>
          <a:custGeom>
            <a:avLst/>
            <a:gdLst>
              <a:gd name="connsiteX0" fmla="*/ 0 w 1945905"/>
              <a:gd name="connsiteY0" fmla="*/ 972953 h 1945905"/>
              <a:gd name="connsiteX1" fmla="*/ 972953 w 1945905"/>
              <a:gd name="connsiteY1" fmla="*/ 0 h 1945905"/>
              <a:gd name="connsiteX2" fmla="*/ 1945906 w 1945905"/>
              <a:gd name="connsiteY2" fmla="*/ 972953 h 1945905"/>
              <a:gd name="connsiteX3" fmla="*/ 972953 w 1945905"/>
              <a:gd name="connsiteY3" fmla="*/ 1945906 h 1945905"/>
              <a:gd name="connsiteX4" fmla="*/ 0 w 1945905"/>
              <a:gd name="connsiteY4" fmla="*/ 972953 h 194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5905" h="1945905">
                <a:moveTo>
                  <a:pt x="0" y="972953"/>
                </a:moveTo>
                <a:cubicBezTo>
                  <a:pt x="0" y="435606"/>
                  <a:pt x="435606" y="0"/>
                  <a:pt x="972953" y="0"/>
                </a:cubicBezTo>
                <a:cubicBezTo>
                  <a:pt x="1510300" y="0"/>
                  <a:pt x="1945906" y="435606"/>
                  <a:pt x="1945906" y="972953"/>
                </a:cubicBezTo>
                <a:cubicBezTo>
                  <a:pt x="1945906" y="1510300"/>
                  <a:pt x="1510300" y="1945906"/>
                  <a:pt x="972953" y="1945906"/>
                </a:cubicBezTo>
                <a:cubicBezTo>
                  <a:pt x="435606" y="1945906"/>
                  <a:pt x="0" y="1510300"/>
                  <a:pt x="0" y="972953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>
                <a:alpha val="54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9156" tIns="169156" rIns="169156" bIns="169156" numCol="1" spcCol="1270" anchor="ctr" anchorCtr="0">
            <a:noAutofit/>
          </a:bodyPr>
          <a:lstStyle/>
          <a:p>
            <a:pPr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100" dirty="0"/>
          </a:p>
        </p:txBody>
      </p:sp>
      <p:sp>
        <p:nvSpPr>
          <p:cNvPr id="27" name="任意多边形 10">
            <a:extLst>
              <a:ext uri="{FF2B5EF4-FFF2-40B4-BE49-F238E27FC236}">
                <a16:creationId xmlns:a16="http://schemas.microsoft.com/office/drawing/2014/main" id="{352DCC17-7FBC-4E66-9428-0A93CB70DF75}"/>
              </a:ext>
            </a:extLst>
          </p:cNvPr>
          <p:cNvSpPr/>
          <p:nvPr/>
        </p:nvSpPr>
        <p:spPr>
          <a:xfrm>
            <a:off x="1333719" y="3166775"/>
            <a:ext cx="943551" cy="943551"/>
          </a:xfrm>
          <a:custGeom>
            <a:avLst/>
            <a:gdLst>
              <a:gd name="connsiteX0" fmla="*/ 0 w 1945905"/>
              <a:gd name="connsiteY0" fmla="*/ 972953 h 1945905"/>
              <a:gd name="connsiteX1" fmla="*/ 972953 w 1945905"/>
              <a:gd name="connsiteY1" fmla="*/ 0 h 1945905"/>
              <a:gd name="connsiteX2" fmla="*/ 1945906 w 1945905"/>
              <a:gd name="connsiteY2" fmla="*/ 972953 h 1945905"/>
              <a:gd name="connsiteX3" fmla="*/ 972953 w 1945905"/>
              <a:gd name="connsiteY3" fmla="*/ 1945906 h 1945905"/>
              <a:gd name="connsiteX4" fmla="*/ 0 w 1945905"/>
              <a:gd name="connsiteY4" fmla="*/ 972953 h 194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5905" h="1945905">
                <a:moveTo>
                  <a:pt x="0" y="972953"/>
                </a:moveTo>
                <a:cubicBezTo>
                  <a:pt x="0" y="435606"/>
                  <a:pt x="435606" y="0"/>
                  <a:pt x="972953" y="0"/>
                </a:cubicBezTo>
                <a:cubicBezTo>
                  <a:pt x="1510300" y="0"/>
                  <a:pt x="1945906" y="435606"/>
                  <a:pt x="1945906" y="972953"/>
                </a:cubicBezTo>
                <a:cubicBezTo>
                  <a:pt x="1945906" y="1510300"/>
                  <a:pt x="1510300" y="1945906"/>
                  <a:pt x="972953" y="1945906"/>
                </a:cubicBezTo>
                <a:cubicBezTo>
                  <a:pt x="435606" y="1945906"/>
                  <a:pt x="0" y="1510300"/>
                  <a:pt x="0" y="972953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>
                <a:alpha val="54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9156" tIns="169156" rIns="169156" bIns="169156" numCol="1" spcCol="1270" anchor="ctr" anchorCtr="0">
            <a:noAutofit/>
          </a:bodyPr>
          <a:lstStyle/>
          <a:p>
            <a:pPr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100" dirty="0"/>
          </a:p>
        </p:txBody>
      </p:sp>
      <p:sp>
        <p:nvSpPr>
          <p:cNvPr id="28" name="任意多边形 37">
            <a:extLst>
              <a:ext uri="{FF2B5EF4-FFF2-40B4-BE49-F238E27FC236}">
                <a16:creationId xmlns:a16="http://schemas.microsoft.com/office/drawing/2014/main" id="{D091E7BD-0630-4BBD-9873-89C469F910B7}"/>
              </a:ext>
            </a:extLst>
          </p:cNvPr>
          <p:cNvSpPr/>
          <p:nvPr/>
        </p:nvSpPr>
        <p:spPr bwMode="auto">
          <a:xfrm>
            <a:off x="3049698" y="2041348"/>
            <a:ext cx="370942" cy="335055"/>
          </a:xfrm>
          <a:custGeom>
            <a:avLst/>
            <a:gdLst>
              <a:gd name="connsiteX0" fmla="*/ 0 w 609050"/>
              <a:gd name="connsiteY0" fmla="*/ 411255 h 550128"/>
              <a:gd name="connsiteX1" fmla="*/ 25954 w 609050"/>
              <a:gd name="connsiteY1" fmla="*/ 426310 h 550128"/>
              <a:gd name="connsiteX2" fmla="*/ 202990 w 609050"/>
              <a:gd name="connsiteY2" fmla="*/ 463368 h 550128"/>
              <a:gd name="connsiteX3" fmla="*/ 219809 w 609050"/>
              <a:gd name="connsiteY3" fmla="*/ 462933 h 550128"/>
              <a:gd name="connsiteX4" fmla="*/ 251707 w 609050"/>
              <a:gd name="connsiteY4" fmla="*/ 518375 h 550128"/>
              <a:gd name="connsiteX5" fmla="*/ 202990 w 609050"/>
              <a:gd name="connsiteY5" fmla="*/ 521125 h 550128"/>
              <a:gd name="connsiteX6" fmla="*/ 0 w 609050"/>
              <a:gd name="connsiteY6" fmla="*/ 434416 h 550128"/>
              <a:gd name="connsiteX7" fmla="*/ 0 w 609050"/>
              <a:gd name="connsiteY7" fmla="*/ 295387 h 550128"/>
              <a:gd name="connsiteX8" fmla="*/ 25960 w 609050"/>
              <a:gd name="connsiteY8" fmla="*/ 310451 h 550128"/>
              <a:gd name="connsiteX9" fmla="*/ 203041 w 609050"/>
              <a:gd name="connsiteY9" fmla="*/ 347531 h 550128"/>
              <a:gd name="connsiteX10" fmla="*/ 204781 w 609050"/>
              <a:gd name="connsiteY10" fmla="*/ 347531 h 550128"/>
              <a:gd name="connsiteX11" fmla="*/ 203041 w 609050"/>
              <a:gd name="connsiteY11" fmla="*/ 376355 h 550128"/>
              <a:gd name="connsiteX12" fmla="*/ 204781 w 609050"/>
              <a:gd name="connsiteY12" fmla="*/ 405469 h 550128"/>
              <a:gd name="connsiteX13" fmla="*/ 203041 w 609050"/>
              <a:gd name="connsiteY13" fmla="*/ 405469 h 550128"/>
              <a:gd name="connsiteX14" fmla="*/ 0 w 609050"/>
              <a:gd name="connsiteY14" fmla="*/ 318562 h 550128"/>
              <a:gd name="connsiteX15" fmla="*/ 469983 w 609050"/>
              <a:gd name="connsiteY15" fmla="*/ 287305 h 550128"/>
              <a:gd name="connsiteX16" fmla="*/ 415604 w 609050"/>
              <a:gd name="connsiteY16" fmla="*/ 333933 h 550128"/>
              <a:gd name="connsiteX17" fmla="*/ 411834 w 609050"/>
              <a:gd name="connsiteY17" fmla="*/ 360866 h 550128"/>
              <a:gd name="connsiteX18" fmla="*/ 400813 w 609050"/>
              <a:gd name="connsiteY18" fmla="*/ 360866 h 550128"/>
              <a:gd name="connsiteX19" fmla="*/ 388197 w 609050"/>
              <a:gd name="connsiteY19" fmla="*/ 374478 h 550128"/>
              <a:gd name="connsiteX20" fmla="*/ 400813 w 609050"/>
              <a:gd name="connsiteY20" fmla="*/ 387800 h 550128"/>
              <a:gd name="connsiteX21" fmla="*/ 408063 w 609050"/>
              <a:gd name="connsiteY21" fmla="*/ 387800 h 550128"/>
              <a:gd name="connsiteX22" fmla="*/ 404583 w 609050"/>
              <a:gd name="connsiteY22" fmla="*/ 412128 h 550128"/>
              <a:gd name="connsiteX23" fmla="*/ 401103 w 609050"/>
              <a:gd name="connsiteY23" fmla="*/ 437179 h 550128"/>
              <a:gd name="connsiteX24" fmla="*/ 395302 w 609050"/>
              <a:gd name="connsiteY24" fmla="*/ 437179 h 550128"/>
              <a:gd name="connsiteX25" fmla="*/ 382251 w 609050"/>
              <a:gd name="connsiteY25" fmla="*/ 451226 h 550128"/>
              <a:gd name="connsiteX26" fmla="*/ 390952 w 609050"/>
              <a:gd name="connsiteY26" fmla="*/ 464837 h 550128"/>
              <a:gd name="connsiteX27" fmla="*/ 395302 w 609050"/>
              <a:gd name="connsiteY27" fmla="*/ 465561 h 550128"/>
              <a:gd name="connsiteX28" fmla="*/ 475059 w 609050"/>
              <a:gd name="connsiteY28" fmla="*/ 465561 h 550128"/>
              <a:gd name="connsiteX29" fmla="*/ 487675 w 609050"/>
              <a:gd name="connsiteY29" fmla="*/ 451226 h 550128"/>
              <a:gd name="connsiteX30" fmla="*/ 475059 w 609050"/>
              <a:gd name="connsiteY30" fmla="*/ 437179 h 550128"/>
              <a:gd name="connsiteX31" fmla="*/ 430250 w 609050"/>
              <a:gd name="connsiteY31" fmla="*/ 437179 h 550128"/>
              <a:gd name="connsiteX32" fmla="*/ 437356 w 609050"/>
              <a:gd name="connsiteY32" fmla="*/ 387800 h 550128"/>
              <a:gd name="connsiteX33" fmla="*/ 464038 w 609050"/>
              <a:gd name="connsiteY33" fmla="*/ 387800 h 550128"/>
              <a:gd name="connsiteX34" fmla="*/ 476219 w 609050"/>
              <a:gd name="connsiteY34" fmla="*/ 374478 h 550128"/>
              <a:gd name="connsiteX35" fmla="*/ 464038 w 609050"/>
              <a:gd name="connsiteY35" fmla="*/ 360866 h 550128"/>
              <a:gd name="connsiteX36" fmla="*/ 441271 w 609050"/>
              <a:gd name="connsiteY36" fmla="*/ 360866 h 550128"/>
              <a:gd name="connsiteX37" fmla="*/ 444751 w 609050"/>
              <a:gd name="connsiteY37" fmla="*/ 336105 h 550128"/>
              <a:gd name="connsiteX38" fmla="*/ 468968 w 609050"/>
              <a:gd name="connsiteY38" fmla="*/ 315397 h 550128"/>
              <a:gd name="connsiteX39" fmla="*/ 474044 w 609050"/>
              <a:gd name="connsiteY39" fmla="*/ 315397 h 550128"/>
              <a:gd name="connsiteX40" fmla="*/ 487675 w 609050"/>
              <a:gd name="connsiteY40" fmla="*/ 301351 h 550128"/>
              <a:gd name="connsiteX41" fmla="*/ 474044 w 609050"/>
              <a:gd name="connsiteY41" fmla="*/ 287305 h 550128"/>
              <a:gd name="connsiteX42" fmla="*/ 435036 w 609050"/>
              <a:gd name="connsiteY42" fmla="*/ 202593 h 550128"/>
              <a:gd name="connsiteX43" fmla="*/ 609050 w 609050"/>
              <a:gd name="connsiteY43" fmla="*/ 376361 h 550128"/>
              <a:gd name="connsiteX44" fmla="*/ 435036 w 609050"/>
              <a:gd name="connsiteY44" fmla="*/ 550128 h 550128"/>
              <a:gd name="connsiteX45" fmla="*/ 317721 w 609050"/>
              <a:gd name="connsiteY45" fmla="*/ 504659 h 550128"/>
              <a:gd name="connsiteX46" fmla="*/ 280888 w 609050"/>
              <a:gd name="connsiteY46" fmla="*/ 457018 h 550128"/>
              <a:gd name="connsiteX47" fmla="*/ 262761 w 609050"/>
              <a:gd name="connsiteY47" fmla="*/ 401267 h 550128"/>
              <a:gd name="connsiteX48" fmla="*/ 261021 w 609050"/>
              <a:gd name="connsiteY48" fmla="*/ 376361 h 550128"/>
              <a:gd name="connsiteX49" fmla="*/ 264066 w 609050"/>
              <a:gd name="connsiteY49" fmla="*/ 343635 h 550128"/>
              <a:gd name="connsiteX50" fmla="*/ 290023 w 609050"/>
              <a:gd name="connsiteY50" fmla="*/ 280499 h 550128"/>
              <a:gd name="connsiteX51" fmla="*/ 405888 w 609050"/>
              <a:gd name="connsiteY51" fmla="*/ 205055 h 550128"/>
              <a:gd name="connsiteX52" fmla="*/ 435036 w 609050"/>
              <a:gd name="connsiteY52" fmla="*/ 202593 h 550128"/>
              <a:gd name="connsiteX53" fmla="*/ 0 w 609050"/>
              <a:gd name="connsiteY53" fmla="*/ 179589 h 550128"/>
              <a:gd name="connsiteX54" fmla="*/ 25955 w 609050"/>
              <a:gd name="connsiteY54" fmla="*/ 194643 h 550128"/>
              <a:gd name="connsiteX55" fmla="*/ 203003 w 609050"/>
              <a:gd name="connsiteY55" fmla="*/ 231700 h 550128"/>
              <a:gd name="connsiteX56" fmla="*/ 256364 w 609050"/>
              <a:gd name="connsiteY56" fmla="*/ 228805 h 550128"/>
              <a:gd name="connsiteX57" fmla="*/ 219968 w 609050"/>
              <a:gd name="connsiteY57" fmla="*/ 289166 h 550128"/>
              <a:gd name="connsiteX58" fmla="*/ 203003 w 609050"/>
              <a:gd name="connsiteY58" fmla="*/ 289600 h 550128"/>
              <a:gd name="connsiteX59" fmla="*/ 0 w 609050"/>
              <a:gd name="connsiteY59" fmla="*/ 202749 h 550128"/>
              <a:gd name="connsiteX60" fmla="*/ 203017 w 609050"/>
              <a:gd name="connsiteY60" fmla="*/ 0 h 550128"/>
              <a:gd name="connsiteX61" fmla="*/ 406034 w 609050"/>
              <a:gd name="connsiteY61" fmla="*/ 86902 h 550128"/>
              <a:gd name="connsiteX62" fmla="*/ 203017 w 609050"/>
              <a:gd name="connsiteY62" fmla="*/ 173804 h 550128"/>
              <a:gd name="connsiteX63" fmla="*/ 0 w 609050"/>
              <a:gd name="connsiteY63" fmla="*/ 86902 h 550128"/>
              <a:gd name="connsiteX64" fmla="*/ 203017 w 609050"/>
              <a:gd name="connsiteY64" fmla="*/ 0 h 550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9050" h="550128">
                <a:moveTo>
                  <a:pt x="0" y="411255"/>
                </a:moveTo>
                <a:cubicBezTo>
                  <a:pt x="7975" y="416611"/>
                  <a:pt x="16529" y="421678"/>
                  <a:pt x="25954" y="426310"/>
                </a:cubicBezTo>
                <a:cubicBezTo>
                  <a:pt x="73656" y="450195"/>
                  <a:pt x="136583" y="463368"/>
                  <a:pt x="202990" y="463368"/>
                </a:cubicBezTo>
                <a:cubicBezTo>
                  <a:pt x="208644" y="463368"/>
                  <a:pt x="214154" y="463223"/>
                  <a:pt x="219809" y="462933"/>
                </a:cubicBezTo>
                <a:cubicBezTo>
                  <a:pt x="227783" y="483054"/>
                  <a:pt x="238658" y="501583"/>
                  <a:pt x="251707" y="518375"/>
                </a:cubicBezTo>
                <a:cubicBezTo>
                  <a:pt x="236193" y="520257"/>
                  <a:pt x="219954" y="521125"/>
                  <a:pt x="202990" y="521125"/>
                </a:cubicBezTo>
                <a:cubicBezTo>
                  <a:pt x="86851" y="521125"/>
                  <a:pt x="0" y="475382"/>
                  <a:pt x="0" y="434416"/>
                </a:cubicBezTo>
                <a:close/>
                <a:moveTo>
                  <a:pt x="0" y="295387"/>
                </a:moveTo>
                <a:cubicBezTo>
                  <a:pt x="7977" y="300747"/>
                  <a:pt x="16533" y="305816"/>
                  <a:pt x="25960" y="310451"/>
                </a:cubicBezTo>
                <a:cubicBezTo>
                  <a:pt x="73675" y="334350"/>
                  <a:pt x="136617" y="347531"/>
                  <a:pt x="203041" y="347531"/>
                </a:cubicBezTo>
                <a:cubicBezTo>
                  <a:pt x="203621" y="347531"/>
                  <a:pt x="204201" y="347531"/>
                  <a:pt x="204781" y="347531"/>
                </a:cubicBezTo>
                <a:cubicBezTo>
                  <a:pt x="203621" y="356946"/>
                  <a:pt x="203041" y="366651"/>
                  <a:pt x="203041" y="376355"/>
                </a:cubicBezTo>
                <a:cubicBezTo>
                  <a:pt x="203041" y="386205"/>
                  <a:pt x="203621" y="395909"/>
                  <a:pt x="204781" y="405469"/>
                </a:cubicBezTo>
                <a:cubicBezTo>
                  <a:pt x="204201" y="405469"/>
                  <a:pt x="203621" y="405469"/>
                  <a:pt x="203041" y="405469"/>
                </a:cubicBezTo>
                <a:cubicBezTo>
                  <a:pt x="86872" y="405469"/>
                  <a:pt x="0" y="359553"/>
                  <a:pt x="0" y="318562"/>
                </a:cubicBezTo>
                <a:close/>
                <a:moveTo>
                  <a:pt x="469983" y="287305"/>
                </a:moveTo>
                <a:cubicBezTo>
                  <a:pt x="443301" y="287305"/>
                  <a:pt x="419374" y="307723"/>
                  <a:pt x="415604" y="333933"/>
                </a:cubicBezTo>
                <a:lnTo>
                  <a:pt x="411834" y="360866"/>
                </a:lnTo>
                <a:lnTo>
                  <a:pt x="400813" y="360866"/>
                </a:lnTo>
                <a:cubicBezTo>
                  <a:pt x="393707" y="360866"/>
                  <a:pt x="388197" y="366804"/>
                  <a:pt x="388197" y="374478"/>
                </a:cubicBezTo>
                <a:cubicBezTo>
                  <a:pt x="388197" y="382008"/>
                  <a:pt x="393707" y="387800"/>
                  <a:pt x="400813" y="387800"/>
                </a:cubicBezTo>
                <a:lnTo>
                  <a:pt x="408063" y="387800"/>
                </a:lnTo>
                <a:lnTo>
                  <a:pt x="404583" y="412128"/>
                </a:lnTo>
                <a:lnTo>
                  <a:pt x="401103" y="437179"/>
                </a:lnTo>
                <a:lnTo>
                  <a:pt x="395302" y="437179"/>
                </a:lnTo>
                <a:cubicBezTo>
                  <a:pt x="387762" y="437179"/>
                  <a:pt x="382251" y="443261"/>
                  <a:pt x="382251" y="451226"/>
                </a:cubicBezTo>
                <a:cubicBezTo>
                  <a:pt x="382251" y="457887"/>
                  <a:pt x="385731" y="463100"/>
                  <a:pt x="390952" y="464837"/>
                </a:cubicBezTo>
                <a:cubicBezTo>
                  <a:pt x="392257" y="465272"/>
                  <a:pt x="393707" y="465561"/>
                  <a:pt x="395302" y="465561"/>
                </a:cubicBezTo>
                <a:lnTo>
                  <a:pt x="475059" y="465561"/>
                </a:lnTo>
                <a:cubicBezTo>
                  <a:pt x="482309" y="465561"/>
                  <a:pt x="487675" y="459480"/>
                  <a:pt x="487675" y="451226"/>
                </a:cubicBezTo>
                <a:cubicBezTo>
                  <a:pt x="487675" y="443261"/>
                  <a:pt x="482309" y="437179"/>
                  <a:pt x="475059" y="437179"/>
                </a:cubicBezTo>
                <a:lnTo>
                  <a:pt x="430250" y="437179"/>
                </a:lnTo>
                <a:lnTo>
                  <a:pt x="437356" y="387800"/>
                </a:lnTo>
                <a:lnTo>
                  <a:pt x="464038" y="387800"/>
                </a:lnTo>
                <a:cubicBezTo>
                  <a:pt x="470999" y="387800"/>
                  <a:pt x="476219" y="382008"/>
                  <a:pt x="476219" y="374478"/>
                </a:cubicBezTo>
                <a:cubicBezTo>
                  <a:pt x="476219" y="366804"/>
                  <a:pt x="470999" y="360866"/>
                  <a:pt x="464038" y="360866"/>
                </a:cubicBezTo>
                <a:lnTo>
                  <a:pt x="441271" y="360866"/>
                </a:lnTo>
                <a:lnTo>
                  <a:pt x="444751" y="336105"/>
                </a:lnTo>
                <a:cubicBezTo>
                  <a:pt x="446056" y="325968"/>
                  <a:pt x="455482" y="315397"/>
                  <a:pt x="468968" y="315397"/>
                </a:cubicBezTo>
                <a:lnTo>
                  <a:pt x="474044" y="315397"/>
                </a:lnTo>
                <a:cubicBezTo>
                  <a:pt x="482454" y="315397"/>
                  <a:pt x="487675" y="308157"/>
                  <a:pt x="487675" y="301351"/>
                </a:cubicBezTo>
                <a:cubicBezTo>
                  <a:pt x="487675" y="293387"/>
                  <a:pt x="481729" y="287305"/>
                  <a:pt x="474044" y="287305"/>
                </a:cubicBezTo>
                <a:close/>
                <a:moveTo>
                  <a:pt x="435036" y="202593"/>
                </a:moveTo>
                <a:cubicBezTo>
                  <a:pt x="530889" y="202593"/>
                  <a:pt x="609050" y="280644"/>
                  <a:pt x="609050" y="376361"/>
                </a:cubicBezTo>
                <a:cubicBezTo>
                  <a:pt x="609050" y="472222"/>
                  <a:pt x="530889" y="550128"/>
                  <a:pt x="435036" y="550128"/>
                </a:cubicBezTo>
                <a:cubicBezTo>
                  <a:pt x="389792" y="550128"/>
                  <a:pt x="348753" y="532896"/>
                  <a:pt x="317721" y="504659"/>
                </a:cubicBezTo>
                <a:cubicBezTo>
                  <a:pt x="302784" y="491192"/>
                  <a:pt x="290313" y="474974"/>
                  <a:pt x="280888" y="457018"/>
                </a:cubicBezTo>
                <a:cubicBezTo>
                  <a:pt x="271897" y="439931"/>
                  <a:pt x="265516" y="421106"/>
                  <a:pt x="262761" y="401267"/>
                </a:cubicBezTo>
                <a:cubicBezTo>
                  <a:pt x="261601" y="393158"/>
                  <a:pt x="261021" y="384904"/>
                  <a:pt x="261021" y="376361"/>
                </a:cubicBezTo>
                <a:cubicBezTo>
                  <a:pt x="261021" y="365211"/>
                  <a:pt x="262036" y="354350"/>
                  <a:pt x="264066" y="343635"/>
                </a:cubicBezTo>
                <a:cubicBezTo>
                  <a:pt x="268417" y="320755"/>
                  <a:pt x="277407" y="299324"/>
                  <a:pt x="290023" y="280499"/>
                </a:cubicBezTo>
                <a:cubicBezTo>
                  <a:pt x="316126" y="241257"/>
                  <a:pt x="357599" y="213309"/>
                  <a:pt x="405888" y="205055"/>
                </a:cubicBezTo>
                <a:cubicBezTo>
                  <a:pt x="415314" y="203462"/>
                  <a:pt x="425030" y="202593"/>
                  <a:pt x="435036" y="202593"/>
                </a:cubicBezTo>
                <a:close/>
                <a:moveTo>
                  <a:pt x="0" y="179589"/>
                </a:moveTo>
                <a:cubicBezTo>
                  <a:pt x="7975" y="184945"/>
                  <a:pt x="16530" y="190011"/>
                  <a:pt x="25955" y="194643"/>
                </a:cubicBezTo>
                <a:cubicBezTo>
                  <a:pt x="73661" y="218527"/>
                  <a:pt x="136592" y="231700"/>
                  <a:pt x="203003" y="231700"/>
                </a:cubicBezTo>
                <a:cubicBezTo>
                  <a:pt x="221128" y="231700"/>
                  <a:pt x="238964" y="230686"/>
                  <a:pt x="256364" y="228805"/>
                </a:cubicBezTo>
                <a:cubicBezTo>
                  <a:pt x="241284" y="246754"/>
                  <a:pt x="228959" y="267164"/>
                  <a:pt x="219968" y="289166"/>
                </a:cubicBezTo>
                <a:cubicBezTo>
                  <a:pt x="214458" y="289455"/>
                  <a:pt x="208658" y="289600"/>
                  <a:pt x="203003" y="289600"/>
                </a:cubicBezTo>
                <a:cubicBezTo>
                  <a:pt x="86856" y="289600"/>
                  <a:pt x="0" y="243714"/>
                  <a:pt x="0" y="202749"/>
                </a:cubicBezTo>
                <a:close/>
                <a:moveTo>
                  <a:pt x="203017" y="0"/>
                </a:moveTo>
                <a:cubicBezTo>
                  <a:pt x="315140" y="0"/>
                  <a:pt x="406034" y="38907"/>
                  <a:pt x="406034" y="86902"/>
                </a:cubicBezTo>
                <a:cubicBezTo>
                  <a:pt x="406034" y="134897"/>
                  <a:pt x="315140" y="173804"/>
                  <a:pt x="203017" y="173804"/>
                </a:cubicBezTo>
                <a:cubicBezTo>
                  <a:pt x="90894" y="173804"/>
                  <a:pt x="0" y="134897"/>
                  <a:pt x="0" y="86902"/>
                </a:cubicBezTo>
                <a:cubicBezTo>
                  <a:pt x="0" y="38907"/>
                  <a:pt x="90894" y="0"/>
                  <a:pt x="2030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29" name="任意多边形 38">
            <a:extLst>
              <a:ext uri="{FF2B5EF4-FFF2-40B4-BE49-F238E27FC236}">
                <a16:creationId xmlns:a16="http://schemas.microsoft.com/office/drawing/2014/main" id="{467F6B34-2F8A-484D-9C75-971831A191F3}"/>
              </a:ext>
            </a:extLst>
          </p:cNvPr>
          <p:cNvSpPr/>
          <p:nvPr/>
        </p:nvSpPr>
        <p:spPr bwMode="auto">
          <a:xfrm>
            <a:off x="3049698" y="4900697"/>
            <a:ext cx="370942" cy="335055"/>
          </a:xfrm>
          <a:custGeom>
            <a:avLst/>
            <a:gdLst>
              <a:gd name="connsiteX0" fmla="*/ 0 w 609050"/>
              <a:gd name="connsiteY0" fmla="*/ 411255 h 550128"/>
              <a:gd name="connsiteX1" fmla="*/ 25954 w 609050"/>
              <a:gd name="connsiteY1" fmla="*/ 426310 h 550128"/>
              <a:gd name="connsiteX2" fmla="*/ 202990 w 609050"/>
              <a:gd name="connsiteY2" fmla="*/ 463368 h 550128"/>
              <a:gd name="connsiteX3" fmla="*/ 219809 w 609050"/>
              <a:gd name="connsiteY3" fmla="*/ 462933 h 550128"/>
              <a:gd name="connsiteX4" fmla="*/ 251707 w 609050"/>
              <a:gd name="connsiteY4" fmla="*/ 518375 h 550128"/>
              <a:gd name="connsiteX5" fmla="*/ 202990 w 609050"/>
              <a:gd name="connsiteY5" fmla="*/ 521125 h 550128"/>
              <a:gd name="connsiteX6" fmla="*/ 0 w 609050"/>
              <a:gd name="connsiteY6" fmla="*/ 434416 h 550128"/>
              <a:gd name="connsiteX7" fmla="*/ 0 w 609050"/>
              <a:gd name="connsiteY7" fmla="*/ 295387 h 550128"/>
              <a:gd name="connsiteX8" fmla="*/ 25960 w 609050"/>
              <a:gd name="connsiteY8" fmla="*/ 310451 h 550128"/>
              <a:gd name="connsiteX9" fmla="*/ 203041 w 609050"/>
              <a:gd name="connsiteY9" fmla="*/ 347531 h 550128"/>
              <a:gd name="connsiteX10" fmla="*/ 204781 w 609050"/>
              <a:gd name="connsiteY10" fmla="*/ 347531 h 550128"/>
              <a:gd name="connsiteX11" fmla="*/ 203041 w 609050"/>
              <a:gd name="connsiteY11" fmla="*/ 376355 h 550128"/>
              <a:gd name="connsiteX12" fmla="*/ 204781 w 609050"/>
              <a:gd name="connsiteY12" fmla="*/ 405469 h 550128"/>
              <a:gd name="connsiteX13" fmla="*/ 203041 w 609050"/>
              <a:gd name="connsiteY13" fmla="*/ 405469 h 550128"/>
              <a:gd name="connsiteX14" fmla="*/ 0 w 609050"/>
              <a:gd name="connsiteY14" fmla="*/ 318562 h 550128"/>
              <a:gd name="connsiteX15" fmla="*/ 469983 w 609050"/>
              <a:gd name="connsiteY15" fmla="*/ 287305 h 550128"/>
              <a:gd name="connsiteX16" fmla="*/ 415604 w 609050"/>
              <a:gd name="connsiteY16" fmla="*/ 333933 h 550128"/>
              <a:gd name="connsiteX17" fmla="*/ 411834 w 609050"/>
              <a:gd name="connsiteY17" fmla="*/ 360866 h 550128"/>
              <a:gd name="connsiteX18" fmla="*/ 400813 w 609050"/>
              <a:gd name="connsiteY18" fmla="*/ 360866 h 550128"/>
              <a:gd name="connsiteX19" fmla="*/ 388197 w 609050"/>
              <a:gd name="connsiteY19" fmla="*/ 374478 h 550128"/>
              <a:gd name="connsiteX20" fmla="*/ 400813 w 609050"/>
              <a:gd name="connsiteY20" fmla="*/ 387800 h 550128"/>
              <a:gd name="connsiteX21" fmla="*/ 408063 w 609050"/>
              <a:gd name="connsiteY21" fmla="*/ 387800 h 550128"/>
              <a:gd name="connsiteX22" fmla="*/ 404583 w 609050"/>
              <a:gd name="connsiteY22" fmla="*/ 412128 h 550128"/>
              <a:gd name="connsiteX23" fmla="*/ 401103 w 609050"/>
              <a:gd name="connsiteY23" fmla="*/ 437179 h 550128"/>
              <a:gd name="connsiteX24" fmla="*/ 395302 w 609050"/>
              <a:gd name="connsiteY24" fmla="*/ 437179 h 550128"/>
              <a:gd name="connsiteX25" fmla="*/ 382251 w 609050"/>
              <a:gd name="connsiteY25" fmla="*/ 451226 h 550128"/>
              <a:gd name="connsiteX26" fmla="*/ 390952 w 609050"/>
              <a:gd name="connsiteY26" fmla="*/ 464837 h 550128"/>
              <a:gd name="connsiteX27" fmla="*/ 395302 w 609050"/>
              <a:gd name="connsiteY27" fmla="*/ 465561 h 550128"/>
              <a:gd name="connsiteX28" fmla="*/ 475059 w 609050"/>
              <a:gd name="connsiteY28" fmla="*/ 465561 h 550128"/>
              <a:gd name="connsiteX29" fmla="*/ 487675 w 609050"/>
              <a:gd name="connsiteY29" fmla="*/ 451226 h 550128"/>
              <a:gd name="connsiteX30" fmla="*/ 475059 w 609050"/>
              <a:gd name="connsiteY30" fmla="*/ 437179 h 550128"/>
              <a:gd name="connsiteX31" fmla="*/ 430250 w 609050"/>
              <a:gd name="connsiteY31" fmla="*/ 437179 h 550128"/>
              <a:gd name="connsiteX32" fmla="*/ 437356 w 609050"/>
              <a:gd name="connsiteY32" fmla="*/ 387800 h 550128"/>
              <a:gd name="connsiteX33" fmla="*/ 464038 w 609050"/>
              <a:gd name="connsiteY33" fmla="*/ 387800 h 550128"/>
              <a:gd name="connsiteX34" fmla="*/ 476219 w 609050"/>
              <a:gd name="connsiteY34" fmla="*/ 374478 h 550128"/>
              <a:gd name="connsiteX35" fmla="*/ 464038 w 609050"/>
              <a:gd name="connsiteY35" fmla="*/ 360866 h 550128"/>
              <a:gd name="connsiteX36" fmla="*/ 441271 w 609050"/>
              <a:gd name="connsiteY36" fmla="*/ 360866 h 550128"/>
              <a:gd name="connsiteX37" fmla="*/ 444751 w 609050"/>
              <a:gd name="connsiteY37" fmla="*/ 336105 h 550128"/>
              <a:gd name="connsiteX38" fmla="*/ 468968 w 609050"/>
              <a:gd name="connsiteY38" fmla="*/ 315397 h 550128"/>
              <a:gd name="connsiteX39" fmla="*/ 474044 w 609050"/>
              <a:gd name="connsiteY39" fmla="*/ 315397 h 550128"/>
              <a:gd name="connsiteX40" fmla="*/ 487675 w 609050"/>
              <a:gd name="connsiteY40" fmla="*/ 301351 h 550128"/>
              <a:gd name="connsiteX41" fmla="*/ 474044 w 609050"/>
              <a:gd name="connsiteY41" fmla="*/ 287305 h 550128"/>
              <a:gd name="connsiteX42" fmla="*/ 435036 w 609050"/>
              <a:gd name="connsiteY42" fmla="*/ 202593 h 550128"/>
              <a:gd name="connsiteX43" fmla="*/ 609050 w 609050"/>
              <a:gd name="connsiteY43" fmla="*/ 376361 h 550128"/>
              <a:gd name="connsiteX44" fmla="*/ 435036 w 609050"/>
              <a:gd name="connsiteY44" fmla="*/ 550128 h 550128"/>
              <a:gd name="connsiteX45" fmla="*/ 317721 w 609050"/>
              <a:gd name="connsiteY45" fmla="*/ 504659 h 550128"/>
              <a:gd name="connsiteX46" fmla="*/ 280888 w 609050"/>
              <a:gd name="connsiteY46" fmla="*/ 457018 h 550128"/>
              <a:gd name="connsiteX47" fmla="*/ 262761 w 609050"/>
              <a:gd name="connsiteY47" fmla="*/ 401267 h 550128"/>
              <a:gd name="connsiteX48" fmla="*/ 261021 w 609050"/>
              <a:gd name="connsiteY48" fmla="*/ 376361 h 550128"/>
              <a:gd name="connsiteX49" fmla="*/ 264066 w 609050"/>
              <a:gd name="connsiteY49" fmla="*/ 343635 h 550128"/>
              <a:gd name="connsiteX50" fmla="*/ 290023 w 609050"/>
              <a:gd name="connsiteY50" fmla="*/ 280499 h 550128"/>
              <a:gd name="connsiteX51" fmla="*/ 405888 w 609050"/>
              <a:gd name="connsiteY51" fmla="*/ 205055 h 550128"/>
              <a:gd name="connsiteX52" fmla="*/ 435036 w 609050"/>
              <a:gd name="connsiteY52" fmla="*/ 202593 h 550128"/>
              <a:gd name="connsiteX53" fmla="*/ 0 w 609050"/>
              <a:gd name="connsiteY53" fmla="*/ 179589 h 550128"/>
              <a:gd name="connsiteX54" fmla="*/ 25955 w 609050"/>
              <a:gd name="connsiteY54" fmla="*/ 194643 h 550128"/>
              <a:gd name="connsiteX55" fmla="*/ 203003 w 609050"/>
              <a:gd name="connsiteY55" fmla="*/ 231700 h 550128"/>
              <a:gd name="connsiteX56" fmla="*/ 256364 w 609050"/>
              <a:gd name="connsiteY56" fmla="*/ 228805 h 550128"/>
              <a:gd name="connsiteX57" fmla="*/ 219968 w 609050"/>
              <a:gd name="connsiteY57" fmla="*/ 289166 h 550128"/>
              <a:gd name="connsiteX58" fmla="*/ 203003 w 609050"/>
              <a:gd name="connsiteY58" fmla="*/ 289600 h 550128"/>
              <a:gd name="connsiteX59" fmla="*/ 0 w 609050"/>
              <a:gd name="connsiteY59" fmla="*/ 202749 h 550128"/>
              <a:gd name="connsiteX60" fmla="*/ 203017 w 609050"/>
              <a:gd name="connsiteY60" fmla="*/ 0 h 550128"/>
              <a:gd name="connsiteX61" fmla="*/ 406034 w 609050"/>
              <a:gd name="connsiteY61" fmla="*/ 86902 h 550128"/>
              <a:gd name="connsiteX62" fmla="*/ 203017 w 609050"/>
              <a:gd name="connsiteY62" fmla="*/ 173804 h 550128"/>
              <a:gd name="connsiteX63" fmla="*/ 0 w 609050"/>
              <a:gd name="connsiteY63" fmla="*/ 86902 h 550128"/>
              <a:gd name="connsiteX64" fmla="*/ 203017 w 609050"/>
              <a:gd name="connsiteY64" fmla="*/ 0 h 550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9050" h="550128">
                <a:moveTo>
                  <a:pt x="0" y="411255"/>
                </a:moveTo>
                <a:cubicBezTo>
                  <a:pt x="7975" y="416611"/>
                  <a:pt x="16529" y="421678"/>
                  <a:pt x="25954" y="426310"/>
                </a:cubicBezTo>
                <a:cubicBezTo>
                  <a:pt x="73656" y="450195"/>
                  <a:pt x="136583" y="463368"/>
                  <a:pt x="202990" y="463368"/>
                </a:cubicBezTo>
                <a:cubicBezTo>
                  <a:pt x="208644" y="463368"/>
                  <a:pt x="214154" y="463223"/>
                  <a:pt x="219809" y="462933"/>
                </a:cubicBezTo>
                <a:cubicBezTo>
                  <a:pt x="227783" y="483054"/>
                  <a:pt x="238658" y="501583"/>
                  <a:pt x="251707" y="518375"/>
                </a:cubicBezTo>
                <a:cubicBezTo>
                  <a:pt x="236193" y="520257"/>
                  <a:pt x="219954" y="521125"/>
                  <a:pt x="202990" y="521125"/>
                </a:cubicBezTo>
                <a:cubicBezTo>
                  <a:pt x="86851" y="521125"/>
                  <a:pt x="0" y="475382"/>
                  <a:pt x="0" y="434416"/>
                </a:cubicBezTo>
                <a:close/>
                <a:moveTo>
                  <a:pt x="0" y="295387"/>
                </a:moveTo>
                <a:cubicBezTo>
                  <a:pt x="7977" y="300747"/>
                  <a:pt x="16533" y="305816"/>
                  <a:pt x="25960" y="310451"/>
                </a:cubicBezTo>
                <a:cubicBezTo>
                  <a:pt x="73675" y="334350"/>
                  <a:pt x="136617" y="347531"/>
                  <a:pt x="203041" y="347531"/>
                </a:cubicBezTo>
                <a:cubicBezTo>
                  <a:pt x="203621" y="347531"/>
                  <a:pt x="204201" y="347531"/>
                  <a:pt x="204781" y="347531"/>
                </a:cubicBezTo>
                <a:cubicBezTo>
                  <a:pt x="203621" y="356946"/>
                  <a:pt x="203041" y="366651"/>
                  <a:pt x="203041" y="376355"/>
                </a:cubicBezTo>
                <a:cubicBezTo>
                  <a:pt x="203041" y="386205"/>
                  <a:pt x="203621" y="395909"/>
                  <a:pt x="204781" y="405469"/>
                </a:cubicBezTo>
                <a:cubicBezTo>
                  <a:pt x="204201" y="405469"/>
                  <a:pt x="203621" y="405469"/>
                  <a:pt x="203041" y="405469"/>
                </a:cubicBezTo>
                <a:cubicBezTo>
                  <a:pt x="86872" y="405469"/>
                  <a:pt x="0" y="359553"/>
                  <a:pt x="0" y="318562"/>
                </a:cubicBezTo>
                <a:close/>
                <a:moveTo>
                  <a:pt x="469983" y="287305"/>
                </a:moveTo>
                <a:cubicBezTo>
                  <a:pt x="443301" y="287305"/>
                  <a:pt x="419374" y="307723"/>
                  <a:pt x="415604" y="333933"/>
                </a:cubicBezTo>
                <a:lnTo>
                  <a:pt x="411834" y="360866"/>
                </a:lnTo>
                <a:lnTo>
                  <a:pt x="400813" y="360866"/>
                </a:lnTo>
                <a:cubicBezTo>
                  <a:pt x="393707" y="360866"/>
                  <a:pt x="388197" y="366804"/>
                  <a:pt x="388197" y="374478"/>
                </a:cubicBezTo>
                <a:cubicBezTo>
                  <a:pt x="388197" y="382008"/>
                  <a:pt x="393707" y="387800"/>
                  <a:pt x="400813" y="387800"/>
                </a:cubicBezTo>
                <a:lnTo>
                  <a:pt x="408063" y="387800"/>
                </a:lnTo>
                <a:lnTo>
                  <a:pt x="404583" y="412128"/>
                </a:lnTo>
                <a:lnTo>
                  <a:pt x="401103" y="437179"/>
                </a:lnTo>
                <a:lnTo>
                  <a:pt x="395302" y="437179"/>
                </a:lnTo>
                <a:cubicBezTo>
                  <a:pt x="387762" y="437179"/>
                  <a:pt x="382251" y="443261"/>
                  <a:pt x="382251" y="451226"/>
                </a:cubicBezTo>
                <a:cubicBezTo>
                  <a:pt x="382251" y="457887"/>
                  <a:pt x="385731" y="463100"/>
                  <a:pt x="390952" y="464837"/>
                </a:cubicBezTo>
                <a:cubicBezTo>
                  <a:pt x="392257" y="465272"/>
                  <a:pt x="393707" y="465561"/>
                  <a:pt x="395302" y="465561"/>
                </a:cubicBezTo>
                <a:lnTo>
                  <a:pt x="475059" y="465561"/>
                </a:lnTo>
                <a:cubicBezTo>
                  <a:pt x="482309" y="465561"/>
                  <a:pt x="487675" y="459480"/>
                  <a:pt x="487675" y="451226"/>
                </a:cubicBezTo>
                <a:cubicBezTo>
                  <a:pt x="487675" y="443261"/>
                  <a:pt x="482309" y="437179"/>
                  <a:pt x="475059" y="437179"/>
                </a:cubicBezTo>
                <a:lnTo>
                  <a:pt x="430250" y="437179"/>
                </a:lnTo>
                <a:lnTo>
                  <a:pt x="437356" y="387800"/>
                </a:lnTo>
                <a:lnTo>
                  <a:pt x="464038" y="387800"/>
                </a:lnTo>
                <a:cubicBezTo>
                  <a:pt x="470999" y="387800"/>
                  <a:pt x="476219" y="382008"/>
                  <a:pt x="476219" y="374478"/>
                </a:cubicBezTo>
                <a:cubicBezTo>
                  <a:pt x="476219" y="366804"/>
                  <a:pt x="470999" y="360866"/>
                  <a:pt x="464038" y="360866"/>
                </a:cubicBezTo>
                <a:lnTo>
                  <a:pt x="441271" y="360866"/>
                </a:lnTo>
                <a:lnTo>
                  <a:pt x="444751" y="336105"/>
                </a:lnTo>
                <a:cubicBezTo>
                  <a:pt x="446056" y="325968"/>
                  <a:pt x="455482" y="315397"/>
                  <a:pt x="468968" y="315397"/>
                </a:cubicBezTo>
                <a:lnTo>
                  <a:pt x="474044" y="315397"/>
                </a:lnTo>
                <a:cubicBezTo>
                  <a:pt x="482454" y="315397"/>
                  <a:pt x="487675" y="308157"/>
                  <a:pt x="487675" y="301351"/>
                </a:cubicBezTo>
                <a:cubicBezTo>
                  <a:pt x="487675" y="293387"/>
                  <a:pt x="481729" y="287305"/>
                  <a:pt x="474044" y="287305"/>
                </a:cubicBezTo>
                <a:close/>
                <a:moveTo>
                  <a:pt x="435036" y="202593"/>
                </a:moveTo>
                <a:cubicBezTo>
                  <a:pt x="530889" y="202593"/>
                  <a:pt x="609050" y="280644"/>
                  <a:pt x="609050" y="376361"/>
                </a:cubicBezTo>
                <a:cubicBezTo>
                  <a:pt x="609050" y="472222"/>
                  <a:pt x="530889" y="550128"/>
                  <a:pt x="435036" y="550128"/>
                </a:cubicBezTo>
                <a:cubicBezTo>
                  <a:pt x="389792" y="550128"/>
                  <a:pt x="348753" y="532896"/>
                  <a:pt x="317721" y="504659"/>
                </a:cubicBezTo>
                <a:cubicBezTo>
                  <a:pt x="302784" y="491192"/>
                  <a:pt x="290313" y="474974"/>
                  <a:pt x="280888" y="457018"/>
                </a:cubicBezTo>
                <a:cubicBezTo>
                  <a:pt x="271897" y="439931"/>
                  <a:pt x="265516" y="421106"/>
                  <a:pt x="262761" y="401267"/>
                </a:cubicBezTo>
                <a:cubicBezTo>
                  <a:pt x="261601" y="393158"/>
                  <a:pt x="261021" y="384904"/>
                  <a:pt x="261021" y="376361"/>
                </a:cubicBezTo>
                <a:cubicBezTo>
                  <a:pt x="261021" y="365211"/>
                  <a:pt x="262036" y="354350"/>
                  <a:pt x="264066" y="343635"/>
                </a:cubicBezTo>
                <a:cubicBezTo>
                  <a:pt x="268417" y="320755"/>
                  <a:pt x="277407" y="299324"/>
                  <a:pt x="290023" y="280499"/>
                </a:cubicBezTo>
                <a:cubicBezTo>
                  <a:pt x="316126" y="241257"/>
                  <a:pt x="357599" y="213309"/>
                  <a:pt x="405888" y="205055"/>
                </a:cubicBezTo>
                <a:cubicBezTo>
                  <a:pt x="415314" y="203462"/>
                  <a:pt x="425030" y="202593"/>
                  <a:pt x="435036" y="202593"/>
                </a:cubicBezTo>
                <a:close/>
                <a:moveTo>
                  <a:pt x="0" y="179589"/>
                </a:moveTo>
                <a:cubicBezTo>
                  <a:pt x="7975" y="184945"/>
                  <a:pt x="16530" y="190011"/>
                  <a:pt x="25955" y="194643"/>
                </a:cubicBezTo>
                <a:cubicBezTo>
                  <a:pt x="73661" y="218527"/>
                  <a:pt x="136592" y="231700"/>
                  <a:pt x="203003" y="231700"/>
                </a:cubicBezTo>
                <a:cubicBezTo>
                  <a:pt x="221128" y="231700"/>
                  <a:pt x="238964" y="230686"/>
                  <a:pt x="256364" y="228805"/>
                </a:cubicBezTo>
                <a:cubicBezTo>
                  <a:pt x="241284" y="246754"/>
                  <a:pt x="228959" y="267164"/>
                  <a:pt x="219968" y="289166"/>
                </a:cubicBezTo>
                <a:cubicBezTo>
                  <a:pt x="214458" y="289455"/>
                  <a:pt x="208658" y="289600"/>
                  <a:pt x="203003" y="289600"/>
                </a:cubicBezTo>
                <a:cubicBezTo>
                  <a:pt x="86856" y="289600"/>
                  <a:pt x="0" y="243714"/>
                  <a:pt x="0" y="202749"/>
                </a:cubicBezTo>
                <a:close/>
                <a:moveTo>
                  <a:pt x="203017" y="0"/>
                </a:moveTo>
                <a:cubicBezTo>
                  <a:pt x="315140" y="0"/>
                  <a:pt x="406034" y="38907"/>
                  <a:pt x="406034" y="86902"/>
                </a:cubicBezTo>
                <a:cubicBezTo>
                  <a:pt x="406034" y="134897"/>
                  <a:pt x="315140" y="173804"/>
                  <a:pt x="203017" y="173804"/>
                </a:cubicBezTo>
                <a:cubicBezTo>
                  <a:pt x="90894" y="173804"/>
                  <a:pt x="0" y="134897"/>
                  <a:pt x="0" y="86902"/>
                </a:cubicBezTo>
                <a:cubicBezTo>
                  <a:pt x="0" y="38907"/>
                  <a:pt x="90894" y="0"/>
                  <a:pt x="2030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30" name="任意多边形 39">
            <a:extLst>
              <a:ext uri="{FF2B5EF4-FFF2-40B4-BE49-F238E27FC236}">
                <a16:creationId xmlns:a16="http://schemas.microsoft.com/office/drawing/2014/main" id="{5F284258-2C2A-43F1-8A60-71B8897FDAE2}"/>
              </a:ext>
            </a:extLst>
          </p:cNvPr>
          <p:cNvSpPr/>
          <p:nvPr/>
        </p:nvSpPr>
        <p:spPr bwMode="auto">
          <a:xfrm>
            <a:off x="1620023" y="3471023"/>
            <a:ext cx="370942" cy="335055"/>
          </a:xfrm>
          <a:custGeom>
            <a:avLst/>
            <a:gdLst>
              <a:gd name="connsiteX0" fmla="*/ 0 w 609050"/>
              <a:gd name="connsiteY0" fmla="*/ 411255 h 550128"/>
              <a:gd name="connsiteX1" fmla="*/ 25954 w 609050"/>
              <a:gd name="connsiteY1" fmla="*/ 426310 h 550128"/>
              <a:gd name="connsiteX2" fmla="*/ 202990 w 609050"/>
              <a:gd name="connsiteY2" fmla="*/ 463368 h 550128"/>
              <a:gd name="connsiteX3" fmla="*/ 219809 w 609050"/>
              <a:gd name="connsiteY3" fmla="*/ 462933 h 550128"/>
              <a:gd name="connsiteX4" fmla="*/ 251707 w 609050"/>
              <a:gd name="connsiteY4" fmla="*/ 518375 h 550128"/>
              <a:gd name="connsiteX5" fmla="*/ 202990 w 609050"/>
              <a:gd name="connsiteY5" fmla="*/ 521125 h 550128"/>
              <a:gd name="connsiteX6" fmla="*/ 0 w 609050"/>
              <a:gd name="connsiteY6" fmla="*/ 434416 h 550128"/>
              <a:gd name="connsiteX7" fmla="*/ 0 w 609050"/>
              <a:gd name="connsiteY7" fmla="*/ 295387 h 550128"/>
              <a:gd name="connsiteX8" fmla="*/ 25960 w 609050"/>
              <a:gd name="connsiteY8" fmla="*/ 310451 h 550128"/>
              <a:gd name="connsiteX9" fmla="*/ 203041 w 609050"/>
              <a:gd name="connsiteY9" fmla="*/ 347531 h 550128"/>
              <a:gd name="connsiteX10" fmla="*/ 204781 w 609050"/>
              <a:gd name="connsiteY10" fmla="*/ 347531 h 550128"/>
              <a:gd name="connsiteX11" fmla="*/ 203041 w 609050"/>
              <a:gd name="connsiteY11" fmla="*/ 376355 h 550128"/>
              <a:gd name="connsiteX12" fmla="*/ 204781 w 609050"/>
              <a:gd name="connsiteY12" fmla="*/ 405469 h 550128"/>
              <a:gd name="connsiteX13" fmla="*/ 203041 w 609050"/>
              <a:gd name="connsiteY13" fmla="*/ 405469 h 550128"/>
              <a:gd name="connsiteX14" fmla="*/ 0 w 609050"/>
              <a:gd name="connsiteY14" fmla="*/ 318562 h 550128"/>
              <a:gd name="connsiteX15" fmla="*/ 469983 w 609050"/>
              <a:gd name="connsiteY15" fmla="*/ 287305 h 550128"/>
              <a:gd name="connsiteX16" fmla="*/ 415604 w 609050"/>
              <a:gd name="connsiteY16" fmla="*/ 333933 h 550128"/>
              <a:gd name="connsiteX17" fmla="*/ 411834 w 609050"/>
              <a:gd name="connsiteY17" fmla="*/ 360866 h 550128"/>
              <a:gd name="connsiteX18" fmla="*/ 400813 w 609050"/>
              <a:gd name="connsiteY18" fmla="*/ 360866 h 550128"/>
              <a:gd name="connsiteX19" fmla="*/ 388197 w 609050"/>
              <a:gd name="connsiteY19" fmla="*/ 374478 h 550128"/>
              <a:gd name="connsiteX20" fmla="*/ 400813 w 609050"/>
              <a:gd name="connsiteY20" fmla="*/ 387800 h 550128"/>
              <a:gd name="connsiteX21" fmla="*/ 408063 w 609050"/>
              <a:gd name="connsiteY21" fmla="*/ 387800 h 550128"/>
              <a:gd name="connsiteX22" fmla="*/ 404583 w 609050"/>
              <a:gd name="connsiteY22" fmla="*/ 412128 h 550128"/>
              <a:gd name="connsiteX23" fmla="*/ 401103 w 609050"/>
              <a:gd name="connsiteY23" fmla="*/ 437179 h 550128"/>
              <a:gd name="connsiteX24" fmla="*/ 395302 w 609050"/>
              <a:gd name="connsiteY24" fmla="*/ 437179 h 550128"/>
              <a:gd name="connsiteX25" fmla="*/ 382251 w 609050"/>
              <a:gd name="connsiteY25" fmla="*/ 451226 h 550128"/>
              <a:gd name="connsiteX26" fmla="*/ 390952 w 609050"/>
              <a:gd name="connsiteY26" fmla="*/ 464837 h 550128"/>
              <a:gd name="connsiteX27" fmla="*/ 395302 w 609050"/>
              <a:gd name="connsiteY27" fmla="*/ 465561 h 550128"/>
              <a:gd name="connsiteX28" fmla="*/ 475059 w 609050"/>
              <a:gd name="connsiteY28" fmla="*/ 465561 h 550128"/>
              <a:gd name="connsiteX29" fmla="*/ 487675 w 609050"/>
              <a:gd name="connsiteY29" fmla="*/ 451226 h 550128"/>
              <a:gd name="connsiteX30" fmla="*/ 475059 w 609050"/>
              <a:gd name="connsiteY30" fmla="*/ 437179 h 550128"/>
              <a:gd name="connsiteX31" fmla="*/ 430250 w 609050"/>
              <a:gd name="connsiteY31" fmla="*/ 437179 h 550128"/>
              <a:gd name="connsiteX32" fmla="*/ 437356 w 609050"/>
              <a:gd name="connsiteY32" fmla="*/ 387800 h 550128"/>
              <a:gd name="connsiteX33" fmla="*/ 464038 w 609050"/>
              <a:gd name="connsiteY33" fmla="*/ 387800 h 550128"/>
              <a:gd name="connsiteX34" fmla="*/ 476219 w 609050"/>
              <a:gd name="connsiteY34" fmla="*/ 374478 h 550128"/>
              <a:gd name="connsiteX35" fmla="*/ 464038 w 609050"/>
              <a:gd name="connsiteY35" fmla="*/ 360866 h 550128"/>
              <a:gd name="connsiteX36" fmla="*/ 441271 w 609050"/>
              <a:gd name="connsiteY36" fmla="*/ 360866 h 550128"/>
              <a:gd name="connsiteX37" fmla="*/ 444751 w 609050"/>
              <a:gd name="connsiteY37" fmla="*/ 336105 h 550128"/>
              <a:gd name="connsiteX38" fmla="*/ 468968 w 609050"/>
              <a:gd name="connsiteY38" fmla="*/ 315397 h 550128"/>
              <a:gd name="connsiteX39" fmla="*/ 474044 w 609050"/>
              <a:gd name="connsiteY39" fmla="*/ 315397 h 550128"/>
              <a:gd name="connsiteX40" fmla="*/ 487675 w 609050"/>
              <a:gd name="connsiteY40" fmla="*/ 301351 h 550128"/>
              <a:gd name="connsiteX41" fmla="*/ 474044 w 609050"/>
              <a:gd name="connsiteY41" fmla="*/ 287305 h 550128"/>
              <a:gd name="connsiteX42" fmla="*/ 435036 w 609050"/>
              <a:gd name="connsiteY42" fmla="*/ 202593 h 550128"/>
              <a:gd name="connsiteX43" fmla="*/ 609050 w 609050"/>
              <a:gd name="connsiteY43" fmla="*/ 376361 h 550128"/>
              <a:gd name="connsiteX44" fmla="*/ 435036 w 609050"/>
              <a:gd name="connsiteY44" fmla="*/ 550128 h 550128"/>
              <a:gd name="connsiteX45" fmla="*/ 317721 w 609050"/>
              <a:gd name="connsiteY45" fmla="*/ 504659 h 550128"/>
              <a:gd name="connsiteX46" fmla="*/ 280888 w 609050"/>
              <a:gd name="connsiteY46" fmla="*/ 457018 h 550128"/>
              <a:gd name="connsiteX47" fmla="*/ 262761 w 609050"/>
              <a:gd name="connsiteY47" fmla="*/ 401267 h 550128"/>
              <a:gd name="connsiteX48" fmla="*/ 261021 w 609050"/>
              <a:gd name="connsiteY48" fmla="*/ 376361 h 550128"/>
              <a:gd name="connsiteX49" fmla="*/ 264066 w 609050"/>
              <a:gd name="connsiteY49" fmla="*/ 343635 h 550128"/>
              <a:gd name="connsiteX50" fmla="*/ 290023 w 609050"/>
              <a:gd name="connsiteY50" fmla="*/ 280499 h 550128"/>
              <a:gd name="connsiteX51" fmla="*/ 405888 w 609050"/>
              <a:gd name="connsiteY51" fmla="*/ 205055 h 550128"/>
              <a:gd name="connsiteX52" fmla="*/ 435036 w 609050"/>
              <a:gd name="connsiteY52" fmla="*/ 202593 h 550128"/>
              <a:gd name="connsiteX53" fmla="*/ 0 w 609050"/>
              <a:gd name="connsiteY53" fmla="*/ 179589 h 550128"/>
              <a:gd name="connsiteX54" fmla="*/ 25955 w 609050"/>
              <a:gd name="connsiteY54" fmla="*/ 194643 h 550128"/>
              <a:gd name="connsiteX55" fmla="*/ 203003 w 609050"/>
              <a:gd name="connsiteY55" fmla="*/ 231700 h 550128"/>
              <a:gd name="connsiteX56" fmla="*/ 256364 w 609050"/>
              <a:gd name="connsiteY56" fmla="*/ 228805 h 550128"/>
              <a:gd name="connsiteX57" fmla="*/ 219968 w 609050"/>
              <a:gd name="connsiteY57" fmla="*/ 289166 h 550128"/>
              <a:gd name="connsiteX58" fmla="*/ 203003 w 609050"/>
              <a:gd name="connsiteY58" fmla="*/ 289600 h 550128"/>
              <a:gd name="connsiteX59" fmla="*/ 0 w 609050"/>
              <a:gd name="connsiteY59" fmla="*/ 202749 h 550128"/>
              <a:gd name="connsiteX60" fmla="*/ 203017 w 609050"/>
              <a:gd name="connsiteY60" fmla="*/ 0 h 550128"/>
              <a:gd name="connsiteX61" fmla="*/ 406034 w 609050"/>
              <a:gd name="connsiteY61" fmla="*/ 86902 h 550128"/>
              <a:gd name="connsiteX62" fmla="*/ 203017 w 609050"/>
              <a:gd name="connsiteY62" fmla="*/ 173804 h 550128"/>
              <a:gd name="connsiteX63" fmla="*/ 0 w 609050"/>
              <a:gd name="connsiteY63" fmla="*/ 86902 h 550128"/>
              <a:gd name="connsiteX64" fmla="*/ 203017 w 609050"/>
              <a:gd name="connsiteY64" fmla="*/ 0 h 550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9050" h="550128">
                <a:moveTo>
                  <a:pt x="0" y="411255"/>
                </a:moveTo>
                <a:cubicBezTo>
                  <a:pt x="7975" y="416611"/>
                  <a:pt x="16529" y="421678"/>
                  <a:pt x="25954" y="426310"/>
                </a:cubicBezTo>
                <a:cubicBezTo>
                  <a:pt x="73656" y="450195"/>
                  <a:pt x="136583" y="463368"/>
                  <a:pt x="202990" y="463368"/>
                </a:cubicBezTo>
                <a:cubicBezTo>
                  <a:pt x="208644" y="463368"/>
                  <a:pt x="214154" y="463223"/>
                  <a:pt x="219809" y="462933"/>
                </a:cubicBezTo>
                <a:cubicBezTo>
                  <a:pt x="227783" y="483054"/>
                  <a:pt x="238658" y="501583"/>
                  <a:pt x="251707" y="518375"/>
                </a:cubicBezTo>
                <a:cubicBezTo>
                  <a:pt x="236193" y="520257"/>
                  <a:pt x="219954" y="521125"/>
                  <a:pt x="202990" y="521125"/>
                </a:cubicBezTo>
                <a:cubicBezTo>
                  <a:pt x="86851" y="521125"/>
                  <a:pt x="0" y="475382"/>
                  <a:pt x="0" y="434416"/>
                </a:cubicBezTo>
                <a:close/>
                <a:moveTo>
                  <a:pt x="0" y="295387"/>
                </a:moveTo>
                <a:cubicBezTo>
                  <a:pt x="7977" y="300747"/>
                  <a:pt x="16533" y="305816"/>
                  <a:pt x="25960" y="310451"/>
                </a:cubicBezTo>
                <a:cubicBezTo>
                  <a:pt x="73675" y="334350"/>
                  <a:pt x="136617" y="347531"/>
                  <a:pt x="203041" y="347531"/>
                </a:cubicBezTo>
                <a:cubicBezTo>
                  <a:pt x="203621" y="347531"/>
                  <a:pt x="204201" y="347531"/>
                  <a:pt x="204781" y="347531"/>
                </a:cubicBezTo>
                <a:cubicBezTo>
                  <a:pt x="203621" y="356946"/>
                  <a:pt x="203041" y="366651"/>
                  <a:pt x="203041" y="376355"/>
                </a:cubicBezTo>
                <a:cubicBezTo>
                  <a:pt x="203041" y="386205"/>
                  <a:pt x="203621" y="395909"/>
                  <a:pt x="204781" y="405469"/>
                </a:cubicBezTo>
                <a:cubicBezTo>
                  <a:pt x="204201" y="405469"/>
                  <a:pt x="203621" y="405469"/>
                  <a:pt x="203041" y="405469"/>
                </a:cubicBezTo>
                <a:cubicBezTo>
                  <a:pt x="86872" y="405469"/>
                  <a:pt x="0" y="359553"/>
                  <a:pt x="0" y="318562"/>
                </a:cubicBezTo>
                <a:close/>
                <a:moveTo>
                  <a:pt x="469983" y="287305"/>
                </a:moveTo>
                <a:cubicBezTo>
                  <a:pt x="443301" y="287305"/>
                  <a:pt x="419374" y="307723"/>
                  <a:pt x="415604" y="333933"/>
                </a:cubicBezTo>
                <a:lnTo>
                  <a:pt x="411834" y="360866"/>
                </a:lnTo>
                <a:lnTo>
                  <a:pt x="400813" y="360866"/>
                </a:lnTo>
                <a:cubicBezTo>
                  <a:pt x="393707" y="360866"/>
                  <a:pt x="388197" y="366804"/>
                  <a:pt x="388197" y="374478"/>
                </a:cubicBezTo>
                <a:cubicBezTo>
                  <a:pt x="388197" y="382008"/>
                  <a:pt x="393707" y="387800"/>
                  <a:pt x="400813" y="387800"/>
                </a:cubicBezTo>
                <a:lnTo>
                  <a:pt x="408063" y="387800"/>
                </a:lnTo>
                <a:lnTo>
                  <a:pt x="404583" y="412128"/>
                </a:lnTo>
                <a:lnTo>
                  <a:pt x="401103" y="437179"/>
                </a:lnTo>
                <a:lnTo>
                  <a:pt x="395302" y="437179"/>
                </a:lnTo>
                <a:cubicBezTo>
                  <a:pt x="387762" y="437179"/>
                  <a:pt x="382251" y="443261"/>
                  <a:pt x="382251" y="451226"/>
                </a:cubicBezTo>
                <a:cubicBezTo>
                  <a:pt x="382251" y="457887"/>
                  <a:pt x="385731" y="463100"/>
                  <a:pt x="390952" y="464837"/>
                </a:cubicBezTo>
                <a:cubicBezTo>
                  <a:pt x="392257" y="465272"/>
                  <a:pt x="393707" y="465561"/>
                  <a:pt x="395302" y="465561"/>
                </a:cubicBezTo>
                <a:lnTo>
                  <a:pt x="475059" y="465561"/>
                </a:lnTo>
                <a:cubicBezTo>
                  <a:pt x="482309" y="465561"/>
                  <a:pt x="487675" y="459480"/>
                  <a:pt x="487675" y="451226"/>
                </a:cubicBezTo>
                <a:cubicBezTo>
                  <a:pt x="487675" y="443261"/>
                  <a:pt x="482309" y="437179"/>
                  <a:pt x="475059" y="437179"/>
                </a:cubicBezTo>
                <a:lnTo>
                  <a:pt x="430250" y="437179"/>
                </a:lnTo>
                <a:lnTo>
                  <a:pt x="437356" y="387800"/>
                </a:lnTo>
                <a:lnTo>
                  <a:pt x="464038" y="387800"/>
                </a:lnTo>
                <a:cubicBezTo>
                  <a:pt x="470999" y="387800"/>
                  <a:pt x="476219" y="382008"/>
                  <a:pt x="476219" y="374478"/>
                </a:cubicBezTo>
                <a:cubicBezTo>
                  <a:pt x="476219" y="366804"/>
                  <a:pt x="470999" y="360866"/>
                  <a:pt x="464038" y="360866"/>
                </a:cubicBezTo>
                <a:lnTo>
                  <a:pt x="441271" y="360866"/>
                </a:lnTo>
                <a:lnTo>
                  <a:pt x="444751" y="336105"/>
                </a:lnTo>
                <a:cubicBezTo>
                  <a:pt x="446056" y="325968"/>
                  <a:pt x="455482" y="315397"/>
                  <a:pt x="468968" y="315397"/>
                </a:cubicBezTo>
                <a:lnTo>
                  <a:pt x="474044" y="315397"/>
                </a:lnTo>
                <a:cubicBezTo>
                  <a:pt x="482454" y="315397"/>
                  <a:pt x="487675" y="308157"/>
                  <a:pt x="487675" y="301351"/>
                </a:cubicBezTo>
                <a:cubicBezTo>
                  <a:pt x="487675" y="293387"/>
                  <a:pt x="481729" y="287305"/>
                  <a:pt x="474044" y="287305"/>
                </a:cubicBezTo>
                <a:close/>
                <a:moveTo>
                  <a:pt x="435036" y="202593"/>
                </a:moveTo>
                <a:cubicBezTo>
                  <a:pt x="530889" y="202593"/>
                  <a:pt x="609050" y="280644"/>
                  <a:pt x="609050" y="376361"/>
                </a:cubicBezTo>
                <a:cubicBezTo>
                  <a:pt x="609050" y="472222"/>
                  <a:pt x="530889" y="550128"/>
                  <a:pt x="435036" y="550128"/>
                </a:cubicBezTo>
                <a:cubicBezTo>
                  <a:pt x="389792" y="550128"/>
                  <a:pt x="348753" y="532896"/>
                  <a:pt x="317721" y="504659"/>
                </a:cubicBezTo>
                <a:cubicBezTo>
                  <a:pt x="302784" y="491192"/>
                  <a:pt x="290313" y="474974"/>
                  <a:pt x="280888" y="457018"/>
                </a:cubicBezTo>
                <a:cubicBezTo>
                  <a:pt x="271897" y="439931"/>
                  <a:pt x="265516" y="421106"/>
                  <a:pt x="262761" y="401267"/>
                </a:cubicBezTo>
                <a:cubicBezTo>
                  <a:pt x="261601" y="393158"/>
                  <a:pt x="261021" y="384904"/>
                  <a:pt x="261021" y="376361"/>
                </a:cubicBezTo>
                <a:cubicBezTo>
                  <a:pt x="261021" y="365211"/>
                  <a:pt x="262036" y="354350"/>
                  <a:pt x="264066" y="343635"/>
                </a:cubicBezTo>
                <a:cubicBezTo>
                  <a:pt x="268417" y="320755"/>
                  <a:pt x="277407" y="299324"/>
                  <a:pt x="290023" y="280499"/>
                </a:cubicBezTo>
                <a:cubicBezTo>
                  <a:pt x="316126" y="241257"/>
                  <a:pt x="357599" y="213309"/>
                  <a:pt x="405888" y="205055"/>
                </a:cubicBezTo>
                <a:cubicBezTo>
                  <a:pt x="415314" y="203462"/>
                  <a:pt x="425030" y="202593"/>
                  <a:pt x="435036" y="202593"/>
                </a:cubicBezTo>
                <a:close/>
                <a:moveTo>
                  <a:pt x="0" y="179589"/>
                </a:moveTo>
                <a:cubicBezTo>
                  <a:pt x="7975" y="184945"/>
                  <a:pt x="16530" y="190011"/>
                  <a:pt x="25955" y="194643"/>
                </a:cubicBezTo>
                <a:cubicBezTo>
                  <a:pt x="73661" y="218527"/>
                  <a:pt x="136592" y="231700"/>
                  <a:pt x="203003" y="231700"/>
                </a:cubicBezTo>
                <a:cubicBezTo>
                  <a:pt x="221128" y="231700"/>
                  <a:pt x="238964" y="230686"/>
                  <a:pt x="256364" y="228805"/>
                </a:cubicBezTo>
                <a:cubicBezTo>
                  <a:pt x="241284" y="246754"/>
                  <a:pt x="228959" y="267164"/>
                  <a:pt x="219968" y="289166"/>
                </a:cubicBezTo>
                <a:cubicBezTo>
                  <a:pt x="214458" y="289455"/>
                  <a:pt x="208658" y="289600"/>
                  <a:pt x="203003" y="289600"/>
                </a:cubicBezTo>
                <a:cubicBezTo>
                  <a:pt x="86856" y="289600"/>
                  <a:pt x="0" y="243714"/>
                  <a:pt x="0" y="202749"/>
                </a:cubicBezTo>
                <a:close/>
                <a:moveTo>
                  <a:pt x="203017" y="0"/>
                </a:moveTo>
                <a:cubicBezTo>
                  <a:pt x="315140" y="0"/>
                  <a:pt x="406034" y="38907"/>
                  <a:pt x="406034" y="86902"/>
                </a:cubicBezTo>
                <a:cubicBezTo>
                  <a:pt x="406034" y="134897"/>
                  <a:pt x="315140" y="173804"/>
                  <a:pt x="203017" y="173804"/>
                </a:cubicBezTo>
                <a:cubicBezTo>
                  <a:pt x="90894" y="173804"/>
                  <a:pt x="0" y="134897"/>
                  <a:pt x="0" y="86902"/>
                </a:cubicBezTo>
                <a:cubicBezTo>
                  <a:pt x="0" y="38907"/>
                  <a:pt x="90894" y="0"/>
                  <a:pt x="2030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33" name="任意多边形 8">
            <a:extLst>
              <a:ext uri="{FF2B5EF4-FFF2-40B4-BE49-F238E27FC236}">
                <a16:creationId xmlns:a16="http://schemas.microsoft.com/office/drawing/2014/main" id="{357E7FED-1340-4F58-A61A-E468D0E7B710}"/>
              </a:ext>
            </a:extLst>
          </p:cNvPr>
          <p:cNvSpPr/>
          <p:nvPr/>
        </p:nvSpPr>
        <p:spPr>
          <a:xfrm>
            <a:off x="4193069" y="3166775"/>
            <a:ext cx="943551" cy="943551"/>
          </a:xfrm>
          <a:custGeom>
            <a:avLst/>
            <a:gdLst>
              <a:gd name="connsiteX0" fmla="*/ 0 w 1945905"/>
              <a:gd name="connsiteY0" fmla="*/ 972953 h 1945905"/>
              <a:gd name="connsiteX1" fmla="*/ 972953 w 1945905"/>
              <a:gd name="connsiteY1" fmla="*/ 0 h 1945905"/>
              <a:gd name="connsiteX2" fmla="*/ 1945906 w 1945905"/>
              <a:gd name="connsiteY2" fmla="*/ 972953 h 1945905"/>
              <a:gd name="connsiteX3" fmla="*/ 972953 w 1945905"/>
              <a:gd name="connsiteY3" fmla="*/ 1945906 h 1945905"/>
              <a:gd name="connsiteX4" fmla="*/ 0 w 1945905"/>
              <a:gd name="connsiteY4" fmla="*/ 972953 h 194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5905" h="1945905">
                <a:moveTo>
                  <a:pt x="0" y="972953"/>
                </a:moveTo>
                <a:cubicBezTo>
                  <a:pt x="0" y="435606"/>
                  <a:pt x="435606" y="0"/>
                  <a:pt x="972953" y="0"/>
                </a:cubicBezTo>
                <a:cubicBezTo>
                  <a:pt x="1510300" y="0"/>
                  <a:pt x="1945906" y="435606"/>
                  <a:pt x="1945906" y="972953"/>
                </a:cubicBezTo>
                <a:cubicBezTo>
                  <a:pt x="1945906" y="1510300"/>
                  <a:pt x="1510300" y="1945906"/>
                  <a:pt x="972953" y="1945906"/>
                </a:cubicBezTo>
                <a:cubicBezTo>
                  <a:pt x="435606" y="1945906"/>
                  <a:pt x="0" y="1510300"/>
                  <a:pt x="0" y="972953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bg1">
                <a:alpha val="54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9156" tIns="169156" rIns="169156" bIns="169156" numCol="1" spcCol="1270" anchor="ctr" anchorCtr="0">
            <a:noAutofit/>
          </a:bodyPr>
          <a:lstStyle/>
          <a:p>
            <a:pPr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100" dirty="0"/>
          </a:p>
        </p:txBody>
      </p:sp>
      <p:sp>
        <p:nvSpPr>
          <p:cNvPr id="34" name="任意多边形 40">
            <a:extLst>
              <a:ext uri="{FF2B5EF4-FFF2-40B4-BE49-F238E27FC236}">
                <a16:creationId xmlns:a16="http://schemas.microsoft.com/office/drawing/2014/main" id="{D266A689-66AB-4350-80C8-6F3185796756}"/>
              </a:ext>
            </a:extLst>
          </p:cNvPr>
          <p:cNvSpPr/>
          <p:nvPr/>
        </p:nvSpPr>
        <p:spPr bwMode="auto">
          <a:xfrm>
            <a:off x="4479373" y="3471023"/>
            <a:ext cx="370942" cy="335055"/>
          </a:xfrm>
          <a:custGeom>
            <a:avLst/>
            <a:gdLst>
              <a:gd name="connsiteX0" fmla="*/ 0 w 609050"/>
              <a:gd name="connsiteY0" fmla="*/ 411255 h 550128"/>
              <a:gd name="connsiteX1" fmla="*/ 25954 w 609050"/>
              <a:gd name="connsiteY1" fmla="*/ 426310 h 550128"/>
              <a:gd name="connsiteX2" fmla="*/ 202990 w 609050"/>
              <a:gd name="connsiteY2" fmla="*/ 463368 h 550128"/>
              <a:gd name="connsiteX3" fmla="*/ 219809 w 609050"/>
              <a:gd name="connsiteY3" fmla="*/ 462933 h 550128"/>
              <a:gd name="connsiteX4" fmla="*/ 251707 w 609050"/>
              <a:gd name="connsiteY4" fmla="*/ 518375 h 550128"/>
              <a:gd name="connsiteX5" fmla="*/ 202990 w 609050"/>
              <a:gd name="connsiteY5" fmla="*/ 521125 h 550128"/>
              <a:gd name="connsiteX6" fmla="*/ 0 w 609050"/>
              <a:gd name="connsiteY6" fmla="*/ 434416 h 550128"/>
              <a:gd name="connsiteX7" fmla="*/ 0 w 609050"/>
              <a:gd name="connsiteY7" fmla="*/ 295387 h 550128"/>
              <a:gd name="connsiteX8" fmla="*/ 25960 w 609050"/>
              <a:gd name="connsiteY8" fmla="*/ 310451 h 550128"/>
              <a:gd name="connsiteX9" fmla="*/ 203041 w 609050"/>
              <a:gd name="connsiteY9" fmla="*/ 347531 h 550128"/>
              <a:gd name="connsiteX10" fmla="*/ 204781 w 609050"/>
              <a:gd name="connsiteY10" fmla="*/ 347531 h 550128"/>
              <a:gd name="connsiteX11" fmla="*/ 203041 w 609050"/>
              <a:gd name="connsiteY11" fmla="*/ 376355 h 550128"/>
              <a:gd name="connsiteX12" fmla="*/ 204781 w 609050"/>
              <a:gd name="connsiteY12" fmla="*/ 405469 h 550128"/>
              <a:gd name="connsiteX13" fmla="*/ 203041 w 609050"/>
              <a:gd name="connsiteY13" fmla="*/ 405469 h 550128"/>
              <a:gd name="connsiteX14" fmla="*/ 0 w 609050"/>
              <a:gd name="connsiteY14" fmla="*/ 318562 h 550128"/>
              <a:gd name="connsiteX15" fmla="*/ 469983 w 609050"/>
              <a:gd name="connsiteY15" fmla="*/ 287305 h 550128"/>
              <a:gd name="connsiteX16" fmla="*/ 415604 w 609050"/>
              <a:gd name="connsiteY16" fmla="*/ 333933 h 550128"/>
              <a:gd name="connsiteX17" fmla="*/ 411834 w 609050"/>
              <a:gd name="connsiteY17" fmla="*/ 360866 h 550128"/>
              <a:gd name="connsiteX18" fmla="*/ 400813 w 609050"/>
              <a:gd name="connsiteY18" fmla="*/ 360866 h 550128"/>
              <a:gd name="connsiteX19" fmla="*/ 388197 w 609050"/>
              <a:gd name="connsiteY19" fmla="*/ 374478 h 550128"/>
              <a:gd name="connsiteX20" fmla="*/ 400813 w 609050"/>
              <a:gd name="connsiteY20" fmla="*/ 387800 h 550128"/>
              <a:gd name="connsiteX21" fmla="*/ 408063 w 609050"/>
              <a:gd name="connsiteY21" fmla="*/ 387800 h 550128"/>
              <a:gd name="connsiteX22" fmla="*/ 404583 w 609050"/>
              <a:gd name="connsiteY22" fmla="*/ 412128 h 550128"/>
              <a:gd name="connsiteX23" fmla="*/ 401103 w 609050"/>
              <a:gd name="connsiteY23" fmla="*/ 437179 h 550128"/>
              <a:gd name="connsiteX24" fmla="*/ 395302 w 609050"/>
              <a:gd name="connsiteY24" fmla="*/ 437179 h 550128"/>
              <a:gd name="connsiteX25" fmla="*/ 382251 w 609050"/>
              <a:gd name="connsiteY25" fmla="*/ 451226 h 550128"/>
              <a:gd name="connsiteX26" fmla="*/ 390952 w 609050"/>
              <a:gd name="connsiteY26" fmla="*/ 464837 h 550128"/>
              <a:gd name="connsiteX27" fmla="*/ 395302 w 609050"/>
              <a:gd name="connsiteY27" fmla="*/ 465561 h 550128"/>
              <a:gd name="connsiteX28" fmla="*/ 475059 w 609050"/>
              <a:gd name="connsiteY28" fmla="*/ 465561 h 550128"/>
              <a:gd name="connsiteX29" fmla="*/ 487675 w 609050"/>
              <a:gd name="connsiteY29" fmla="*/ 451226 h 550128"/>
              <a:gd name="connsiteX30" fmla="*/ 475059 w 609050"/>
              <a:gd name="connsiteY30" fmla="*/ 437179 h 550128"/>
              <a:gd name="connsiteX31" fmla="*/ 430250 w 609050"/>
              <a:gd name="connsiteY31" fmla="*/ 437179 h 550128"/>
              <a:gd name="connsiteX32" fmla="*/ 437356 w 609050"/>
              <a:gd name="connsiteY32" fmla="*/ 387800 h 550128"/>
              <a:gd name="connsiteX33" fmla="*/ 464038 w 609050"/>
              <a:gd name="connsiteY33" fmla="*/ 387800 h 550128"/>
              <a:gd name="connsiteX34" fmla="*/ 476219 w 609050"/>
              <a:gd name="connsiteY34" fmla="*/ 374478 h 550128"/>
              <a:gd name="connsiteX35" fmla="*/ 464038 w 609050"/>
              <a:gd name="connsiteY35" fmla="*/ 360866 h 550128"/>
              <a:gd name="connsiteX36" fmla="*/ 441271 w 609050"/>
              <a:gd name="connsiteY36" fmla="*/ 360866 h 550128"/>
              <a:gd name="connsiteX37" fmla="*/ 444751 w 609050"/>
              <a:gd name="connsiteY37" fmla="*/ 336105 h 550128"/>
              <a:gd name="connsiteX38" fmla="*/ 468968 w 609050"/>
              <a:gd name="connsiteY38" fmla="*/ 315397 h 550128"/>
              <a:gd name="connsiteX39" fmla="*/ 474044 w 609050"/>
              <a:gd name="connsiteY39" fmla="*/ 315397 h 550128"/>
              <a:gd name="connsiteX40" fmla="*/ 487675 w 609050"/>
              <a:gd name="connsiteY40" fmla="*/ 301351 h 550128"/>
              <a:gd name="connsiteX41" fmla="*/ 474044 w 609050"/>
              <a:gd name="connsiteY41" fmla="*/ 287305 h 550128"/>
              <a:gd name="connsiteX42" fmla="*/ 435036 w 609050"/>
              <a:gd name="connsiteY42" fmla="*/ 202593 h 550128"/>
              <a:gd name="connsiteX43" fmla="*/ 609050 w 609050"/>
              <a:gd name="connsiteY43" fmla="*/ 376361 h 550128"/>
              <a:gd name="connsiteX44" fmla="*/ 435036 w 609050"/>
              <a:gd name="connsiteY44" fmla="*/ 550128 h 550128"/>
              <a:gd name="connsiteX45" fmla="*/ 317721 w 609050"/>
              <a:gd name="connsiteY45" fmla="*/ 504659 h 550128"/>
              <a:gd name="connsiteX46" fmla="*/ 280888 w 609050"/>
              <a:gd name="connsiteY46" fmla="*/ 457018 h 550128"/>
              <a:gd name="connsiteX47" fmla="*/ 262761 w 609050"/>
              <a:gd name="connsiteY47" fmla="*/ 401267 h 550128"/>
              <a:gd name="connsiteX48" fmla="*/ 261021 w 609050"/>
              <a:gd name="connsiteY48" fmla="*/ 376361 h 550128"/>
              <a:gd name="connsiteX49" fmla="*/ 264066 w 609050"/>
              <a:gd name="connsiteY49" fmla="*/ 343635 h 550128"/>
              <a:gd name="connsiteX50" fmla="*/ 290023 w 609050"/>
              <a:gd name="connsiteY50" fmla="*/ 280499 h 550128"/>
              <a:gd name="connsiteX51" fmla="*/ 405888 w 609050"/>
              <a:gd name="connsiteY51" fmla="*/ 205055 h 550128"/>
              <a:gd name="connsiteX52" fmla="*/ 435036 w 609050"/>
              <a:gd name="connsiteY52" fmla="*/ 202593 h 550128"/>
              <a:gd name="connsiteX53" fmla="*/ 0 w 609050"/>
              <a:gd name="connsiteY53" fmla="*/ 179589 h 550128"/>
              <a:gd name="connsiteX54" fmla="*/ 25955 w 609050"/>
              <a:gd name="connsiteY54" fmla="*/ 194643 h 550128"/>
              <a:gd name="connsiteX55" fmla="*/ 203003 w 609050"/>
              <a:gd name="connsiteY55" fmla="*/ 231700 h 550128"/>
              <a:gd name="connsiteX56" fmla="*/ 256364 w 609050"/>
              <a:gd name="connsiteY56" fmla="*/ 228805 h 550128"/>
              <a:gd name="connsiteX57" fmla="*/ 219968 w 609050"/>
              <a:gd name="connsiteY57" fmla="*/ 289166 h 550128"/>
              <a:gd name="connsiteX58" fmla="*/ 203003 w 609050"/>
              <a:gd name="connsiteY58" fmla="*/ 289600 h 550128"/>
              <a:gd name="connsiteX59" fmla="*/ 0 w 609050"/>
              <a:gd name="connsiteY59" fmla="*/ 202749 h 550128"/>
              <a:gd name="connsiteX60" fmla="*/ 203017 w 609050"/>
              <a:gd name="connsiteY60" fmla="*/ 0 h 550128"/>
              <a:gd name="connsiteX61" fmla="*/ 406034 w 609050"/>
              <a:gd name="connsiteY61" fmla="*/ 86902 h 550128"/>
              <a:gd name="connsiteX62" fmla="*/ 203017 w 609050"/>
              <a:gd name="connsiteY62" fmla="*/ 173804 h 550128"/>
              <a:gd name="connsiteX63" fmla="*/ 0 w 609050"/>
              <a:gd name="connsiteY63" fmla="*/ 86902 h 550128"/>
              <a:gd name="connsiteX64" fmla="*/ 203017 w 609050"/>
              <a:gd name="connsiteY64" fmla="*/ 0 h 550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9050" h="550128">
                <a:moveTo>
                  <a:pt x="0" y="411255"/>
                </a:moveTo>
                <a:cubicBezTo>
                  <a:pt x="7975" y="416611"/>
                  <a:pt x="16529" y="421678"/>
                  <a:pt x="25954" y="426310"/>
                </a:cubicBezTo>
                <a:cubicBezTo>
                  <a:pt x="73656" y="450195"/>
                  <a:pt x="136583" y="463368"/>
                  <a:pt x="202990" y="463368"/>
                </a:cubicBezTo>
                <a:cubicBezTo>
                  <a:pt x="208644" y="463368"/>
                  <a:pt x="214154" y="463223"/>
                  <a:pt x="219809" y="462933"/>
                </a:cubicBezTo>
                <a:cubicBezTo>
                  <a:pt x="227783" y="483054"/>
                  <a:pt x="238658" y="501583"/>
                  <a:pt x="251707" y="518375"/>
                </a:cubicBezTo>
                <a:cubicBezTo>
                  <a:pt x="236193" y="520257"/>
                  <a:pt x="219954" y="521125"/>
                  <a:pt x="202990" y="521125"/>
                </a:cubicBezTo>
                <a:cubicBezTo>
                  <a:pt x="86851" y="521125"/>
                  <a:pt x="0" y="475382"/>
                  <a:pt x="0" y="434416"/>
                </a:cubicBezTo>
                <a:close/>
                <a:moveTo>
                  <a:pt x="0" y="295387"/>
                </a:moveTo>
                <a:cubicBezTo>
                  <a:pt x="7977" y="300747"/>
                  <a:pt x="16533" y="305816"/>
                  <a:pt x="25960" y="310451"/>
                </a:cubicBezTo>
                <a:cubicBezTo>
                  <a:pt x="73675" y="334350"/>
                  <a:pt x="136617" y="347531"/>
                  <a:pt x="203041" y="347531"/>
                </a:cubicBezTo>
                <a:cubicBezTo>
                  <a:pt x="203621" y="347531"/>
                  <a:pt x="204201" y="347531"/>
                  <a:pt x="204781" y="347531"/>
                </a:cubicBezTo>
                <a:cubicBezTo>
                  <a:pt x="203621" y="356946"/>
                  <a:pt x="203041" y="366651"/>
                  <a:pt x="203041" y="376355"/>
                </a:cubicBezTo>
                <a:cubicBezTo>
                  <a:pt x="203041" y="386205"/>
                  <a:pt x="203621" y="395909"/>
                  <a:pt x="204781" y="405469"/>
                </a:cubicBezTo>
                <a:cubicBezTo>
                  <a:pt x="204201" y="405469"/>
                  <a:pt x="203621" y="405469"/>
                  <a:pt x="203041" y="405469"/>
                </a:cubicBezTo>
                <a:cubicBezTo>
                  <a:pt x="86872" y="405469"/>
                  <a:pt x="0" y="359553"/>
                  <a:pt x="0" y="318562"/>
                </a:cubicBezTo>
                <a:close/>
                <a:moveTo>
                  <a:pt x="469983" y="287305"/>
                </a:moveTo>
                <a:cubicBezTo>
                  <a:pt x="443301" y="287305"/>
                  <a:pt x="419374" y="307723"/>
                  <a:pt x="415604" y="333933"/>
                </a:cubicBezTo>
                <a:lnTo>
                  <a:pt x="411834" y="360866"/>
                </a:lnTo>
                <a:lnTo>
                  <a:pt x="400813" y="360866"/>
                </a:lnTo>
                <a:cubicBezTo>
                  <a:pt x="393707" y="360866"/>
                  <a:pt x="388197" y="366804"/>
                  <a:pt x="388197" y="374478"/>
                </a:cubicBezTo>
                <a:cubicBezTo>
                  <a:pt x="388197" y="382008"/>
                  <a:pt x="393707" y="387800"/>
                  <a:pt x="400813" y="387800"/>
                </a:cubicBezTo>
                <a:lnTo>
                  <a:pt x="408063" y="387800"/>
                </a:lnTo>
                <a:lnTo>
                  <a:pt x="404583" y="412128"/>
                </a:lnTo>
                <a:lnTo>
                  <a:pt x="401103" y="437179"/>
                </a:lnTo>
                <a:lnTo>
                  <a:pt x="395302" y="437179"/>
                </a:lnTo>
                <a:cubicBezTo>
                  <a:pt x="387762" y="437179"/>
                  <a:pt x="382251" y="443261"/>
                  <a:pt x="382251" y="451226"/>
                </a:cubicBezTo>
                <a:cubicBezTo>
                  <a:pt x="382251" y="457887"/>
                  <a:pt x="385731" y="463100"/>
                  <a:pt x="390952" y="464837"/>
                </a:cubicBezTo>
                <a:cubicBezTo>
                  <a:pt x="392257" y="465272"/>
                  <a:pt x="393707" y="465561"/>
                  <a:pt x="395302" y="465561"/>
                </a:cubicBezTo>
                <a:lnTo>
                  <a:pt x="475059" y="465561"/>
                </a:lnTo>
                <a:cubicBezTo>
                  <a:pt x="482309" y="465561"/>
                  <a:pt x="487675" y="459480"/>
                  <a:pt x="487675" y="451226"/>
                </a:cubicBezTo>
                <a:cubicBezTo>
                  <a:pt x="487675" y="443261"/>
                  <a:pt x="482309" y="437179"/>
                  <a:pt x="475059" y="437179"/>
                </a:cubicBezTo>
                <a:lnTo>
                  <a:pt x="430250" y="437179"/>
                </a:lnTo>
                <a:lnTo>
                  <a:pt x="437356" y="387800"/>
                </a:lnTo>
                <a:lnTo>
                  <a:pt x="464038" y="387800"/>
                </a:lnTo>
                <a:cubicBezTo>
                  <a:pt x="470999" y="387800"/>
                  <a:pt x="476219" y="382008"/>
                  <a:pt x="476219" y="374478"/>
                </a:cubicBezTo>
                <a:cubicBezTo>
                  <a:pt x="476219" y="366804"/>
                  <a:pt x="470999" y="360866"/>
                  <a:pt x="464038" y="360866"/>
                </a:cubicBezTo>
                <a:lnTo>
                  <a:pt x="441271" y="360866"/>
                </a:lnTo>
                <a:lnTo>
                  <a:pt x="444751" y="336105"/>
                </a:lnTo>
                <a:cubicBezTo>
                  <a:pt x="446056" y="325968"/>
                  <a:pt x="455482" y="315397"/>
                  <a:pt x="468968" y="315397"/>
                </a:cubicBezTo>
                <a:lnTo>
                  <a:pt x="474044" y="315397"/>
                </a:lnTo>
                <a:cubicBezTo>
                  <a:pt x="482454" y="315397"/>
                  <a:pt x="487675" y="308157"/>
                  <a:pt x="487675" y="301351"/>
                </a:cubicBezTo>
                <a:cubicBezTo>
                  <a:pt x="487675" y="293387"/>
                  <a:pt x="481729" y="287305"/>
                  <a:pt x="474044" y="287305"/>
                </a:cubicBezTo>
                <a:close/>
                <a:moveTo>
                  <a:pt x="435036" y="202593"/>
                </a:moveTo>
                <a:cubicBezTo>
                  <a:pt x="530889" y="202593"/>
                  <a:pt x="609050" y="280644"/>
                  <a:pt x="609050" y="376361"/>
                </a:cubicBezTo>
                <a:cubicBezTo>
                  <a:pt x="609050" y="472222"/>
                  <a:pt x="530889" y="550128"/>
                  <a:pt x="435036" y="550128"/>
                </a:cubicBezTo>
                <a:cubicBezTo>
                  <a:pt x="389792" y="550128"/>
                  <a:pt x="348753" y="532896"/>
                  <a:pt x="317721" y="504659"/>
                </a:cubicBezTo>
                <a:cubicBezTo>
                  <a:pt x="302784" y="491192"/>
                  <a:pt x="290313" y="474974"/>
                  <a:pt x="280888" y="457018"/>
                </a:cubicBezTo>
                <a:cubicBezTo>
                  <a:pt x="271897" y="439931"/>
                  <a:pt x="265516" y="421106"/>
                  <a:pt x="262761" y="401267"/>
                </a:cubicBezTo>
                <a:cubicBezTo>
                  <a:pt x="261601" y="393158"/>
                  <a:pt x="261021" y="384904"/>
                  <a:pt x="261021" y="376361"/>
                </a:cubicBezTo>
                <a:cubicBezTo>
                  <a:pt x="261021" y="365211"/>
                  <a:pt x="262036" y="354350"/>
                  <a:pt x="264066" y="343635"/>
                </a:cubicBezTo>
                <a:cubicBezTo>
                  <a:pt x="268417" y="320755"/>
                  <a:pt x="277407" y="299324"/>
                  <a:pt x="290023" y="280499"/>
                </a:cubicBezTo>
                <a:cubicBezTo>
                  <a:pt x="316126" y="241257"/>
                  <a:pt x="357599" y="213309"/>
                  <a:pt x="405888" y="205055"/>
                </a:cubicBezTo>
                <a:cubicBezTo>
                  <a:pt x="415314" y="203462"/>
                  <a:pt x="425030" y="202593"/>
                  <a:pt x="435036" y="202593"/>
                </a:cubicBezTo>
                <a:close/>
                <a:moveTo>
                  <a:pt x="0" y="179589"/>
                </a:moveTo>
                <a:cubicBezTo>
                  <a:pt x="7975" y="184945"/>
                  <a:pt x="16530" y="190011"/>
                  <a:pt x="25955" y="194643"/>
                </a:cubicBezTo>
                <a:cubicBezTo>
                  <a:pt x="73661" y="218527"/>
                  <a:pt x="136592" y="231700"/>
                  <a:pt x="203003" y="231700"/>
                </a:cubicBezTo>
                <a:cubicBezTo>
                  <a:pt x="221128" y="231700"/>
                  <a:pt x="238964" y="230686"/>
                  <a:pt x="256364" y="228805"/>
                </a:cubicBezTo>
                <a:cubicBezTo>
                  <a:pt x="241284" y="246754"/>
                  <a:pt x="228959" y="267164"/>
                  <a:pt x="219968" y="289166"/>
                </a:cubicBezTo>
                <a:cubicBezTo>
                  <a:pt x="214458" y="289455"/>
                  <a:pt x="208658" y="289600"/>
                  <a:pt x="203003" y="289600"/>
                </a:cubicBezTo>
                <a:cubicBezTo>
                  <a:pt x="86856" y="289600"/>
                  <a:pt x="0" y="243714"/>
                  <a:pt x="0" y="202749"/>
                </a:cubicBezTo>
                <a:close/>
                <a:moveTo>
                  <a:pt x="203017" y="0"/>
                </a:moveTo>
                <a:cubicBezTo>
                  <a:pt x="315140" y="0"/>
                  <a:pt x="406034" y="38907"/>
                  <a:pt x="406034" y="86902"/>
                </a:cubicBezTo>
                <a:cubicBezTo>
                  <a:pt x="406034" y="134897"/>
                  <a:pt x="315140" y="173804"/>
                  <a:pt x="203017" y="173804"/>
                </a:cubicBezTo>
                <a:cubicBezTo>
                  <a:pt x="90894" y="173804"/>
                  <a:pt x="0" y="134897"/>
                  <a:pt x="0" y="86902"/>
                </a:cubicBezTo>
                <a:cubicBezTo>
                  <a:pt x="0" y="38907"/>
                  <a:pt x="90894" y="0"/>
                  <a:pt x="2030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6="http://schemas.microsoft.com/office/drawing/2014/main" xmlns:p14="http://schemas.microsoft.com/office/powerpoint/2010/main" xmlns:a14="http://schemas.microsoft.com/office/drawing/2010/main" xmlns:lc="http://schemas.openxmlformats.org/drawingml/2006/lockedCanvas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en-US"/>
          </a:p>
        </p:txBody>
      </p:sp>
      <p:sp>
        <p:nvSpPr>
          <p:cNvPr id="32" name="任意多边形 45">
            <a:extLst>
              <a:ext uri="{FF2B5EF4-FFF2-40B4-BE49-F238E27FC236}">
                <a16:creationId xmlns:a16="http://schemas.microsoft.com/office/drawing/2014/main" id="{470CDC9B-69C6-43AF-A78B-555BF04FFAC5}"/>
              </a:ext>
            </a:extLst>
          </p:cNvPr>
          <p:cNvSpPr/>
          <p:nvPr/>
        </p:nvSpPr>
        <p:spPr>
          <a:xfrm>
            <a:off x="2871110" y="3274492"/>
            <a:ext cx="728122" cy="728120"/>
          </a:xfrm>
          <a:custGeom>
            <a:avLst/>
            <a:gdLst>
              <a:gd name="connsiteX0" fmla="*/ 0 w 1945905"/>
              <a:gd name="connsiteY0" fmla="*/ 972953 h 1945905"/>
              <a:gd name="connsiteX1" fmla="*/ 972953 w 1945905"/>
              <a:gd name="connsiteY1" fmla="*/ 0 h 1945905"/>
              <a:gd name="connsiteX2" fmla="*/ 1945906 w 1945905"/>
              <a:gd name="connsiteY2" fmla="*/ 972953 h 1945905"/>
              <a:gd name="connsiteX3" fmla="*/ 972953 w 1945905"/>
              <a:gd name="connsiteY3" fmla="*/ 1945906 h 1945905"/>
              <a:gd name="connsiteX4" fmla="*/ 0 w 1945905"/>
              <a:gd name="connsiteY4" fmla="*/ 972953 h 1945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5905" h="1945905">
                <a:moveTo>
                  <a:pt x="0" y="972953"/>
                </a:moveTo>
                <a:cubicBezTo>
                  <a:pt x="0" y="435606"/>
                  <a:pt x="435606" y="0"/>
                  <a:pt x="972953" y="0"/>
                </a:cubicBezTo>
                <a:cubicBezTo>
                  <a:pt x="1510300" y="0"/>
                  <a:pt x="1945906" y="435606"/>
                  <a:pt x="1945906" y="972953"/>
                </a:cubicBezTo>
                <a:cubicBezTo>
                  <a:pt x="1945906" y="1510300"/>
                  <a:pt x="1510300" y="1945906"/>
                  <a:pt x="972953" y="1945906"/>
                </a:cubicBezTo>
                <a:cubicBezTo>
                  <a:pt x="435606" y="1945906"/>
                  <a:pt x="0" y="1510300"/>
                  <a:pt x="0" y="972953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chemeClr val="bg1">
                <a:alpha val="54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69156" tIns="169156" rIns="169156" bIns="169156" numCol="1" spcCol="1270" anchor="ctr" anchorCtr="0">
            <a:noAutofit/>
          </a:bodyPr>
          <a:lstStyle/>
          <a:p>
            <a:pPr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100" dirty="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027EAE3-834B-49DC-921D-D33734B8DBCD}"/>
              </a:ext>
            </a:extLst>
          </p:cNvPr>
          <p:cNvCxnSpPr>
            <a:cxnSpLocks/>
          </p:cNvCxnSpPr>
          <p:nvPr/>
        </p:nvCxnSpPr>
        <p:spPr>
          <a:xfrm>
            <a:off x="6328298" y="1940390"/>
            <a:ext cx="0" cy="376722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右箭头 55">
            <a:extLst>
              <a:ext uri="{FF2B5EF4-FFF2-40B4-BE49-F238E27FC236}">
                <a16:creationId xmlns:a16="http://schemas.microsoft.com/office/drawing/2014/main" id="{9C641811-E44C-4231-AA75-8F388442A582}"/>
              </a:ext>
            </a:extLst>
          </p:cNvPr>
          <p:cNvSpPr/>
          <p:nvPr/>
        </p:nvSpPr>
        <p:spPr>
          <a:xfrm>
            <a:off x="6286501" y="3426525"/>
            <a:ext cx="126998" cy="47167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C50886B-43D6-4B95-9946-FA77BED53A4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16" name="Google Shape;883;p56">
            <a:extLst>
              <a:ext uri="{FF2B5EF4-FFF2-40B4-BE49-F238E27FC236}">
                <a16:creationId xmlns:a16="http://schemas.microsoft.com/office/drawing/2014/main" id="{B81EA03F-F9C4-43E4-9AE9-462D9BA8EF18}"/>
              </a:ext>
            </a:extLst>
          </p:cNvPr>
          <p:cNvSpPr/>
          <p:nvPr/>
        </p:nvSpPr>
        <p:spPr>
          <a:xfrm>
            <a:off x="7244153" y="2090859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7" name="Google Shape;884;p56">
            <a:extLst>
              <a:ext uri="{FF2B5EF4-FFF2-40B4-BE49-F238E27FC236}">
                <a16:creationId xmlns:a16="http://schemas.microsoft.com/office/drawing/2014/main" id="{B435E93A-AB51-41DA-B932-0F595C01B999}"/>
              </a:ext>
            </a:extLst>
          </p:cNvPr>
          <p:cNvSpPr/>
          <p:nvPr/>
        </p:nvSpPr>
        <p:spPr>
          <a:xfrm>
            <a:off x="7252074" y="4317391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Google Shape;885;p56">
            <a:extLst>
              <a:ext uri="{FF2B5EF4-FFF2-40B4-BE49-F238E27FC236}">
                <a16:creationId xmlns:a16="http://schemas.microsoft.com/office/drawing/2014/main" id="{8BC7736A-0710-41E9-B875-E1297657C012}"/>
              </a:ext>
            </a:extLst>
          </p:cNvPr>
          <p:cNvSpPr/>
          <p:nvPr/>
        </p:nvSpPr>
        <p:spPr>
          <a:xfrm>
            <a:off x="7252074" y="3204125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4F069F7E-BD28-42AD-BEB5-6EB48B45A572}"/>
              </a:ext>
            </a:extLst>
          </p:cNvPr>
          <p:cNvSpPr txBox="1"/>
          <p:nvPr/>
        </p:nvSpPr>
        <p:spPr>
          <a:xfrm>
            <a:off x="7808866" y="1855850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44B9514E-1455-465C-ADCA-696C3798591F}"/>
              </a:ext>
            </a:extLst>
          </p:cNvPr>
          <p:cNvSpPr txBox="1"/>
          <p:nvPr/>
        </p:nvSpPr>
        <p:spPr>
          <a:xfrm>
            <a:off x="7808865" y="2969116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2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9F573C3-E5EA-48EF-9C87-B15EE68EE0D1}"/>
              </a:ext>
            </a:extLst>
          </p:cNvPr>
          <p:cNvSpPr txBox="1"/>
          <p:nvPr/>
        </p:nvSpPr>
        <p:spPr>
          <a:xfrm>
            <a:off x="7808864" y="4110326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BE6D2E10-10B4-46F2-9A09-1ABD41A824B1}"/>
              </a:ext>
            </a:extLst>
          </p:cNvPr>
          <p:cNvSpPr/>
          <p:nvPr/>
        </p:nvSpPr>
        <p:spPr>
          <a:xfrm>
            <a:off x="4824737" y="615117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31" name="iṩļïḓè">
            <a:extLst>
              <a:ext uri="{FF2B5EF4-FFF2-40B4-BE49-F238E27FC236}">
                <a16:creationId xmlns:a16="http://schemas.microsoft.com/office/drawing/2014/main" id="{4BEF38E7-06C6-4ED5-8AE9-B92C7906F691}"/>
              </a:ext>
            </a:extLst>
          </p:cNvPr>
          <p:cNvSpPr txBox="1"/>
          <p:nvPr/>
        </p:nvSpPr>
        <p:spPr bwMode="auto">
          <a:xfrm>
            <a:off x="5042100" y="661233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35" name="Google Shape;883;p56">
            <a:extLst>
              <a:ext uri="{FF2B5EF4-FFF2-40B4-BE49-F238E27FC236}">
                <a16:creationId xmlns:a16="http://schemas.microsoft.com/office/drawing/2014/main" id="{53C41146-A305-4178-916F-BA6A64D434FA}"/>
              </a:ext>
            </a:extLst>
          </p:cNvPr>
          <p:cNvSpPr/>
          <p:nvPr/>
        </p:nvSpPr>
        <p:spPr>
          <a:xfrm>
            <a:off x="7244151" y="5394782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B55B491-5AAE-465F-AFF0-E7AC789D2852}"/>
              </a:ext>
            </a:extLst>
          </p:cNvPr>
          <p:cNvSpPr txBox="1"/>
          <p:nvPr/>
        </p:nvSpPr>
        <p:spPr>
          <a:xfrm>
            <a:off x="7808864" y="5159773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39" name="iṩļïḓè">
            <a:extLst>
              <a:ext uri="{FF2B5EF4-FFF2-40B4-BE49-F238E27FC236}">
                <a16:creationId xmlns:a16="http://schemas.microsoft.com/office/drawing/2014/main" id="{77E880D3-A14A-437E-9A5E-3E32EC073670}"/>
              </a:ext>
            </a:extLst>
          </p:cNvPr>
          <p:cNvSpPr txBox="1"/>
          <p:nvPr/>
        </p:nvSpPr>
        <p:spPr bwMode="auto">
          <a:xfrm>
            <a:off x="2602546" y="2890224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40" name="iṩļïḓè">
            <a:extLst>
              <a:ext uri="{FF2B5EF4-FFF2-40B4-BE49-F238E27FC236}">
                <a16:creationId xmlns:a16="http://schemas.microsoft.com/office/drawing/2014/main" id="{DDBDD6C2-9155-410F-81C3-9EA9BFADC921}"/>
              </a:ext>
            </a:extLst>
          </p:cNvPr>
          <p:cNvSpPr txBox="1"/>
          <p:nvPr/>
        </p:nvSpPr>
        <p:spPr bwMode="auto">
          <a:xfrm>
            <a:off x="847823" y="4510711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41" name="iṩļïḓè">
            <a:extLst>
              <a:ext uri="{FF2B5EF4-FFF2-40B4-BE49-F238E27FC236}">
                <a16:creationId xmlns:a16="http://schemas.microsoft.com/office/drawing/2014/main" id="{1EB5BE70-1DAB-4523-9B0C-56DAE2F65184}"/>
              </a:ext>
            </a:extLst>
          </p:cNvPr>
          <p:cNvSpPr txBox="1"/>
          <p:nvPr/>
        </p:nvSpPr>
        <p:spPr bwMode="auto">
          <a:xfrm>
            <a:off x="2548554" y="5787186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207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3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DD1D74C-EA60-44B3-8EDD-EAD48114D8C2}"/>
              </a:ext>
            </a:extLst>
          </p:cNvPr>
          <p:cNvSpPr/>
          <p:nvPr/>
        </p:nvSpPr>
        <p:spPr>
          <a:xfrm>
            <a:off x="8695944" y="1123950"/>
            <a:ext cx="3496056" cy="5734049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486E88F-6FC1-45F2-9A5A-1D1A0B2A1817}"/>
              </a:ext>
            </a:extLst>
          </p:cNvPr>
          <p:cNvSpPr/>
          <p:nvPr/>
        </p:nvSpPr>
        <p:spPr>
          <a:xfrm>
            <a:off x="7105118" y="4443985"/>
            <a:ext cx="2416604" cy="1699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任意多边形 3">
            <a:extLst>
              <a:ext uri="{FF2B5EF4-FFF2-40B4-BE49-F238E27FC236}">
                <a16:creationId xmlns:a16="http://schemas.microsoft.com/office/drawing/2014/main" id="{E089E62F-B912-4746-A868-536CC12E49E2}"/>
              </a:ext>
            </a:extLst>
          </p:cNvPr>
          <p:cNvSpPr/>
          <p:nvPr/>
        </p:nvSpPr>
        <p:spPr bwMode="auto">
          <a:xfrm>
            <a:off x="7543938" y="4768719"/>
            <a:ext cx="276671" cy="285792"/>
          </a:xfrm>
          <a:custGeom>
            <a:avLst/>
            <a:gdLst>
              <a:gd name="T0" fmla="*/ 979 w 1958"/>
              <a:gd name="T1" fmla="*/ 1958 h 1958"/>
              <a:gd name="T2" fmla="*/ 719 w 1958"/>
              <a:gd name="T3" fmla="*/ 1923 h 1958"/>
              <a:gd name="T4" fmla="*/ 485 w 1958"/>
              <a:gd name="T5" fmla="*/ 1824 h 1958"/>
              <a:gd name="T6" fmla="*/ 287 w 1958"/>
              <a:gd name="T7" fmla="*/ 1672 h 1958"/>
              <a:gd name="T8" fmla="*/ 134 w 1958"/>
              <a:gd name="T9" fmla="*/ 1474 h 1958"/>
              <a:gd name="T10" fmla="*/ 35 w 1958"/>
              <a:gd name="T11" fmla="*/ 1240 h 1958"/>
              <a:gd name="T12" fmla="*/ 0 w 1958"/>
              <a:gd name="T13" fmla="*/ 979 h 1958"/>
              <a:gd name="T14" fmla="*/ 35 w 1958"/>
              <a:gd name="T15" fmla="*/ 719 h 1958"/>
              <a:gd name="T16" fmla="*/ 134 w 1958"/>
              <a:gd name="T17" fmla="*/ 485 h 1958"/>
              <a:gd name="T18" fmla="*/ 287 w 1958"/>
              <a:gd name="T19" fmla="*/ 287 h 1958"/>
              <a:gd name="T20" fmla="*/ 485 w 1958"/>
              <a:gd name="T21" fmla="*/ 134 h 1958"/>
              <a:gd name="T22" fmla="*/ 719 w 1958"/>
              <a:gd name="T23" fmla="*/ 35 h 1958"/>
              <a:gd name="T24" fmla="*/ 979 w 1958"/>
              <a:gd name="T25" fmla="*/ 0 h 1958"/>
              <a:gd name="T26" fmla="*/ 1360 w 1958"/>
              <a:gd name="T27" fmla="*/ 77 h 1958"/>
              <a:gd name="T28" fmla="*/ 1672 w 1958"/>
              <a:gd name="T29" fmla="*/ 287 h 1958"/>
              <a:gd name="T30" fmla="*/ 1881 w 1958"/>
              <a:gd name="T31" fmla="*/ 598 h 1958"/>
              <a:gd name="T32" fmla="*/ 1958 w 1958"/>
              <a:gd name="T33" fmla="*/ 979 h 1958"/>
              <a:gd name="T34" fmla="*/ 1923 w 1958"/>
              <a:gd name="T35" fmla="*/ 1240 h 1958"/>
              <a:gd name="T36" fmla="*/ 1824 w 1958"/>
              <a:gd name="T37" fmla="*/ 1474 h 1958"/>
              <a:gd name="T38" fmla="*/ 1672 w 1958"/>
              <a:gd name="T39" fmla="*/ 1672 h 1958"/>
              <a:gd name="T40" fmla="*/ 1474 w 1958"/>
              <a:gd name="T41" fmla="*/ 1824 h 1958"/>
              <a:gd name="T42" fmla="*/ 1240 w 1958"/>
              <a:gd name="T43" fmla="*/ 1923 h 1958"/>
              <a:gd name="T44" fmla="*/ 979 w 1958"/>
              <a:gd name="T45" fmla="*/ 1958 h 1958"/>
              <a:gd name="T46" fmla="*/ 1580 w 1958"/>
              <a:gd name="T47" fmla="*/ 703 h 1958"/>
              <a:gd name="T48" fmla="*/ 1424 w 1958"/>
              <a:gd name="T49" fmla="*/ 544 h 1958"/>
              <a:gd name="T50" fmla="*/ 1402 w 1958"/>
              <a:gd name="T51" fmla="*/ 537 h 1958"/>
              <a:gd name="T52" fmla="*/ 1381 w 1958"/>
              <a:gd name="T53" fmla="*/ 544 h 1958"/>
              <a:gd name="T54" fmla="*/ 766 w 1958"/>
              <a:gd name="T55" fmla="*/ 1159 h 1958"/>
              <a:gd name="T56" fmla="*/ 578 w 1958"/>
              <a:gd name="T57" fmla="*/ 969 h 1958"/>
              <a:gd name="T58" fmla="*/ 535 w 1958"/>
              <a:gd name="T59" fmla="*/ 969 h 1958"/>
              <a:gd name="T60" fmla="*/ 378 w 1958"/>
              <a:gd name="T61" fmla="*/ 1128 h 1958"/>
              <a:gd name="T62" fmla="*/ 370 w 1958"/>
              <a:gd name="T63" fmla="*/ 1150 h 1958"/>
              <a:gd name="T64" fmla="*/ 378 w 1958"/>
              <a:gd name="T65" fmla="*/ 1169 h 1958"/>
              <a:gd name="T66" fmla="*/ 744 w 1958"/>
              <a:gd name="T67" fmla="*/ 1535 h 1958"/>
              <a:gd name="T68" fmla="*/ 766 w 1958"/>
              <a:gd name="T69" fmla="*/ 1545 h 1958"/>
              <a:gd name="T70" fmla="*/ 768 w 1958"/>
              <a:gd name="T71" fmla="*/ 1545 h 1958"/>
              <a:gd name="T72" fmla="*/ 787 w 1958"/>
              <a:gd name="T73" fmla="*/ 1535 h 1958"/>
              <a:gd name="T74" fmla="*/ 1580 w 1958"/>
              <a:gd name="T75" fmla="*/ 744 h 1958"/>
              <a:gd name="T76" fmla="*/ 1590 w 1958"/>
              <a:gd name="T77" fmla="*/ 723 h 1958"/>
              <a:gd name="T78" fmla="*/ 1580 w 1958"/>
              <a:gd name="T79" fmla="*/ 703 h 1958"/>
              <a:gd name="T80" fmla="*/ 1580 w 1958"/>
              <a:gd name="T81" fmla="*/ 703 h 1958"/>
              <a:gd name="T82" fmla="*/ 1580 w 1958"/>
              <a:gd name="T83" fmla="*/ 703 h 19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958" h="1958">
                <a:moveTo>
                  <a:pt x="979" y="1958"/>
                </a:moveTo>
                <a:cubicBezTo>
                  <a:pt x="889" y="1958"/>
                  <a:pt x="802" y="1947"/>
                  <a:pt x="719" y="1923"/>
                </a:cubicBezTo>
                <a:cubicBezTo>
                  <a:pt x="635" y="1900"/>
                  <a:pt x="557" y="1867"/>
                  <a:pt x="485" y="1824"/>
                </a:cubicBezTo>
                <a:cubicBezTo>
                  <a:pt x="412" y="1782"/>
                  <a:pt x="346" y="1731"/>
                  <a:pt x="287" y="1672"/>
                </a:cubicBezTo>
                <a:cubicBezTo>
                  <a:pt x="227" y="1612"/>
                  <a:pt x="177" y="1546"/>
                  <a:pt x="134" y="1474"/>
                </a:cubicBezTo>
                <a:cubicBezTo>
                  <a:pt x="92" y="1401"/>
                  <a:pt x="59" y="1323"/>
                  <a:pt x="35" y="1240"/>
                </a:cubicBezTo>
                <a:cubicBezTo>
                  <a:pt x="12" y="1156"/>
                  <a:pt x="0" y="1069"/>
                  <a:pt x="0" y="979"/>
                </a:cubicBezTo>
                <a:cubicBezTo>
                  <a:pt x="0" y="889"/>
                  <a:pt x="12" y="802"/>
                  <a:pt x="35" y="719"/>
                </a:cubicBezTo>
                <a:cubicBezTo>
                  <a:pt x="59" y="635"/>
                  <a:pt x="92" y="557"/>
                  <a:pt x="134" y="485"/>
                </a:cubicBezTo>
                <a:cubicBezTo>
                  <a:pt x="177" y="412"/>
                  <a:pt x="227" y="346"/>
                  <a:pt x="287" y="287"/>
                </a:cubicBezTo>
                <a:cubicBezTo>
                  <a:pt x="346" y="228"/>
                  <a:pt x="412" y="177"/>
                  <a:pt x="485" y="134"/>
                </a:cubicBezTo>
                <a:cubicBezTo>
                  <a:pt x="557" y="92"/>
                  <a:pt x="635" y="59"/>
                  <a:pt x="719" y="35"/>
                </a:cubicBezTo>
                <a:cubicBezTo>
                  <a:pt x="802" y="12"/>
                  <a:pt x="889" y="0"/>
                  <a:pt x="979" y="0"/>
                </a:cubicBezTo>
                <a:cubicBezTo>
                  <a:pt x="1114" y="0"/>
                  <a:pt x="1241" y="26"/>
                  <a:pt x="1360" y="77"/>
                </a:cubicBezTo>
                <a:cubicBezTo>
                  <a:pt x="1480" y="129"/>
                  <a:pt x="1583" y="199"/>
                  <a:pt x="1672" y="287"/>
                </a:cubicBezTo>
                <a:cubicBezTo>
                  <a:pt x="1760" y="375"/>
                  <a:pt x="1829" y="479"/>
                  <a:pt x="1881" y="598"/>
                </a:cubicBezTo>
                <a:cubicBezTo>
                  <a:pt x="1933" y="718"/>
                  <a:pt x="1958" y="845"/>
                  <a:pt x="1958" y="979"/>
                </a:cubicBezTo>
                <a:cubicBezTo>
                  <a:pt x="1958" y="1069"/>
                  <a:pt x="1947" y="1156"/>
                  <a:pt x="1923" y="1240"/>
                </a:cubicBezTo>
                <a:cubicBezTo>
                  <a:pt x="1900" y="1323"/>
                  <a:pt x="1867" y="1401"/>
                  <a:pt x="1824" y="1474"/>
                </a:cubicBezTo>
                <a:cubicBezTo>
                  <a:pt x="1782" y="1546"/>
                  <a:pt x="1731" y="1612"/>
                  <a:pt x="1672" y="1672"/>
                </a:cubicBezTo>
                <a:cubicBezTo>
                  <a:pt x="1612" y="1731"/>
                  <a:pt x="1546" y="1782"/>
                  <a:pt x="1474" y="1824"/>
                </a:cubicBezTo>
                <a:cubicBezTo>
                  <a:pt x="1401" y="1867"/>
                  <a:pt x="1323" y="1900"/>
                  <a:pt x="1240" y="1923"/>
                </a:cubicBezTo>
                <a:cubicBezTo>
                  <a:pt x="1156" y="1947"/>
                  <a:pt x="1069" y="1958"/>
                  <a:pt x="979" y="1958"/>
                </a:cubicBezTo>
                <a:close/>
                <a:moveTo>
                  <a:pt x="1580" y="703"/>
                </a:moveTo>
                <a:cubicBezTo>
                  <a:pt x="1424" y="544"/>
                  <a:pt x="1424" y="544"/>
                  <a:pt x="1424" y="544"/>
                </a:cubicBezTo>
                <a:cubicBezTo>
                  <a:pt x="1419" y="539"/>
                  <a:pt x="1411" y="537"/>
                  <a:pt x="1402" y="537"/>
                </a:cubicBezTo>
                <a:cubicBezTo>
                  <a:pt x="1393" y="537"/>
                  <a:pt x="1386" y="539"/>
                  <a:pt x="1381" y="544"/>
                </a:cubicBezTo>
                <a:cubicBezTo>
                  <a:pt x="766" y="1159"/>
                  <a:pt x="766" y="1159"/>
                  <a:pt x="766" y="1159"/>
                </a:cubicBezTo>
                <a:cubicBezTo>
                  <a:pt x="578" y="969"/>
                  <a:pt x="578" y="969"/>
                  <a:pt x="578" y="969"/>
                </a:cubicBezTo>
                <a:cubicBezTo>
                  <a:pt x="563" y="958"/>
                  <a:pt x="549" y="958"/>
                  <a:pt x="535" y="969"/>
                </a:cubicBezTo>
                <a:cubicBezTo>
                  <a:pt x="378" y="1128"/>
                  <a:pt x="378" y="1128"/>
                  <a:pt x="378" y="1128"/>
                </a:cubicBezTo>
                <a:cubicBezTo>
                  <a:pt x="373" y="1133"/>
                  <a:pt x="370" y="1140"/>
                  <a:pt x="370" y="1150"/>
                </a:cubicBezTo>
                <a:cubicBezTo>
                  <a:pt x="370" y="1157"/>
                  <a:pt x="373" y="1164"/>
                  <a:pt x="378" y="1169"/>
                </a:cubicBezTo>
                <a:cubicBezTo>
                  <a:pt x="744" y="1535"/>
                  <a:pt x="744" y="1535"/>
                  <a:pt x="744" y="1535"/>
                </a:cubicBezTo>
                <a:cubicBezTo>
                  <a:pt x="751" y="1542"/>
                  <a:pt x="758" y="1545"/>
                  <a:pt x="766" y="1545"/>
                </a:cubicBezTo>
                <a:cubicBezTo>
                  <a:pt x="768" y="1545"/>
                  <a:pt x="768" y="1545"/>
                  <a:pt x="768" y="1545"/>
                </a:cubicBezTo>
                <a:cubicBezTo>
                  <a:pt x="777" y="1545"/>
                  <a:pt x="783" y="1542"/>
                  <a:pt x="787" y="1535"/>
                </a:cubicBezTo>
                <a:cubicBezTo>
                  <a:pt x="1580" y="744"/>
                  <a:pt x="1580" y="744"/>
                  <a:pt x="1580" y="744"/>
                </a:cubicBezTo>
                <a:cubicBezTo>
                  <a:pt x="1587" y="738"/>
                  <a:pt x="1590" y="730"/>
                  <a:pt x="1590" y="723"/>
                </a:cubicBezTo>
                <a:cubicBezTo>
                  <a:pt x="1590" y="715"/>
                  <a:pt x="1587" y="708"/>
                  <a:pt x="1580" y="703"/>
                </a:cubicBezTo>
                <a:close/>
                <a:moveTo>
                  <a:pt x="1580" y="703"/>
                </a:moveTo>
                <a:cubicBezTo>
                  <a:pt x="1580" y="703"/>
                  <a:pt x="1580" y="703"/>
                  <a:pt x="1580" y="70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62AC33A0-6D7F-4156-BF24-71DA2FD2BD7B}"/>
              </a:ext>
            </a:extLst>
          </p:cNvPr>
          <p:cNvCxnSpPr>
            <a:cxnSpLocks/>
            <a:stCxn id="43" idx="1"/>
            <a:endCxn id="41" idx="6"/>
          </p:cNvCxnSpPr>
          <p:nvPr/>
        </p:nvCxnSpPr>
        <p:spPr>
          <a:xfrm flipH="1">
            <a:off x="1562759" y="5293805"/>
            <a:ext cx="554235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F0B68CE2-33BD-4157-8EED-87056D1E9580}"/>
              </a:ext>
            </a:extLst>
          </p:cNvPr>
          <p:cNvSpPr/>
          <p:nvPr/>
        </p:nvSpPr>
        <p:spPr bwMode="auto">
          <a:xfrm>
            <a:off x="1249409" y="5137317"/>
            <a:ext cx="313350" cy="31297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2" name="任意多边形 12">
            <a:extLst>
              <a:ext uri="{FF2B5EF4-FFF2-40B4-BE49-F238E27FC236}">
                <a16:creationId xmlns:a16="http://schemas.microsoft.com/office/drawing/2014/main" id="{6A115669-B66F-410A-8D23-814392822596}"/>
              </a:ext>
            </a:extLst>
          </p:cNvPr>
          <p:cNvSpPr/>
          <p:nvPr/>
        </p:nvSpPr>
        <p:spPr bwMode="auto">
          <a:xfrm>
            <a:off x="1324205" y="5212311"/>
            <a:ext cx="163757" cy="162988"/>
          </a:xfrm>
          <a:custGeom>
            <a:avLst/>
            <a:gdLst>
              <a:gd name="connsiteX0" fmla="*/ 262525 w 338138"/>
              <a:gd name="connsiteY0" fmla="*/ 84138 h 336551"/>
              <a:gd name="connsiteX1" fmla="*/ 314260 w 338138"/>
              <a:gd name="connsiteY1" fmla="*/ 84138 h 336551"/>
              <a:gd name="connsiteX2" fmla="*/ 338138 w 338138"/>
              <a:gd name="connsiteY2" fmla="*/ 107802 h 336551"/>
              <a:gd name="connsiteX3" fmla="*/ 338138 w 338138"/>
              <a:gd name="connsiteY3" fmla="*/ 191940 h 336551"/>
              <a:gd name="connsiteX4" fmla="*/ 314260 w 338138"/>
              <a:gd name="connsiteY4" fmla="*/ 216918 h 336551"/>
              <a:gd name="connsiteX5" fmla="*/ 314260 w 338138"/>
              <a:gd name="connsiteY5" fmla="*/ 336551 h 336551"/>
              <a:gd name="connsiteX6" fmla="*/ 241300 w 338138"/>
              <a:gd name="connsiteY6" fmla="*/ 336551 h 336551"/>
              <a:gd name="connsiteX7" fmla="*/ 241300 w 338138"/>
              <a:gd name="connsiteY7" fmla="*/ 240582 h 336551"/>
              <a:gd name="connsiteX8" fmla="*/ 265178 w 338138"/>
              <a:gd name="connsiteY8" fmla="*/ 216918 h 336551"/>
              <a:gd name="connsiteX9" fmla="*/ 265178 w 338138"/>
              <a:gd name="connsiteY9" fmla="*/ 95970 h 336551"/>
              <a:gd name="connsiteX10" fmla="*/ 262525 w 338138"/>
              <a:gd name="connsiteY10" fmla="*/ 84138 h 336551"/>
              <a:gd name="connsiteX11" fmla="*/ 120477 w 338138"/>
              <a:gd name="connsiteY11" fmla="*/ 84138 h 336551"/>
              <a:gd name="connsiteX12" fmla="*/ 217661 w 338138"/>
              <a:gd name="connsiteY12" fmla="*/ 84138 h 336551"/>
              <a:gd name="connsiteX13" fmla="*/ 241300 w 338138"/>
              <a:gd name="connsiteY13" fmla="*/ 107802 h 336551"/>
              <a:gd name="connsiteX14" fmla="*/ 241300 w 338138"/>
              <a:gd name="connsiteY14" fmla="*/ 191940 h 336551"/>
              <a:gd name="connsiteX15" fmla="*/ 217661 w 338138"/>
              <a:gd name="connsiteY15" fmla="*/ 216918 h 336551"/>
              <a:gd name="connsiteX16" fmla="*/ 217661 w 338138"/>
              <a:gd name="connsiteY16" fmla="*/ 336551 h 336551"/>
              <a:gd name="connsiteX17" fmla="*/ 120477 w 338138"/>
              <a:gd name="connsiteY17" fmla="*/ 336551 h 336551"/>
              <a:gd name="connsiteX18" fmla="*/ 120477 w 338138"/>
              <a:gd name="connsiteY18" fmla="*/ 216918 h 336551"/>
              <a:gd name="connsiteX19" fmla="*/ 96837 w 338138"/>
              <a:gd name="connsiteY19" fmla="*/ 191940 h 336551"/>
              <a:gd name="connsiteX20" fmla="*/ 96837 w 338138"/>
              <a:gd name="connsiteY20" fmla="*/ 107802 h 336551"/>
              <a:gd name="connsiteX21" fmla="*/ 120477 w 338138"/>
              <a:gd name="connsiteY21" fmla="*/ 84138 h 336551"/>
              <a:gd name="connsiteX22" fmla="*/ 23878 w 338138"/>
              <a:gd name="connsiteY22" fmla="*/ 84138 h 336551"/>
              <a:gd name="connsiteX23" fmla="*/ 75613 w 338138"/>
              <a:gd name="connsiteY23" fmla="*/ 84138 h 336551"/>
              <a:gd name="connsiteX24" fmla="*/ 72960 w 338138"/>
              <a:gd name="connsiteY24" fmla="*/ 95970 h 336551"/>
              <a:gd name="connsiteX25" fmla="*/ 72960 w 338138"/>
              <a:gd name="connsiteY25" fmla="*/ 216918 h 336551"/>
              <a:gd name="connsiteX26" fmla="*/ 96838 w 338138"/>
              <a:gd name="connsiteY26" fmla="*/ 240582 h 336551"/>
              <a:gd name="connsiteX27" fmla="*/ 96838 w 338138"/>
              <a:gd name="connsiteY27" fmla="*/ 336551 h 336551"/>
              <a:gd name="connsiteX28" fmla="*/ 23878 w 338138"/>
              <a:gd name="connsiteY28" fmla="*/ 336551 h 336551"/>
              <a:gd name="connsiteX29" fmla="*/ 23878 w 338138"/>
              <a:gd name="connsiteY29" fmla="*/ 216918 h 336551"/>
              <a:gd name="connsiteX30" fmla="*/ 0 w 338138"/>
              <a:gd name="connsiteY30" fmla="*/ 191940 h 336551"/>
              <a:gd name="connsiteX31" fmla="*/ 0 w 338138"/>
              <a:gd name="connsiteY31" fmla="*/ 107802 h 336551"/>
              <a:gd name="connsiteX32" fmla="*/ 23878 w 338138"/>
              <a:gd name="connsiteY32" fmla="*/ 84138 h 336551"/>
              <a:gd name="connsiteX33" fmla="*/ 265257 w 338138"/>
              <a:gd name="connsiteY33" fmla="*/ 0 h 336551"/>
              <a:gd name="connsiteX34" fmla="*/ 301625 w 338138"/>
              <a:gd name="connsiteY34" fmla="*/ 35069 h 336551"/>
              <a:gd name="connsiteX35" fmla="*/ 265257 w 338138"/>
              <a:gd name="connsiteY35" fmla="*/ 71438 h 336551"/>
              <a:gd name="connsiteX36" fmla="*/ 248371 w 338138"/>
              <a:gd name="connsiteY36" fmla="*/ 66242 h 336551"/>
              <a:gd name="connsiteX37" fmla="*/ 245774 w 338138"/>
              <a:gd name="connsiteY37" fmla="*/ 64944 h 336551"/>
              <a:gd name="connsiteX38" fmla="*/ 230187 w 338138"/>
              <a:gd name="connsiteY38" fmla="*/ 35069 h 336551"/>
              <a:gd name="connsiteX39" fmla="*/ 265257 w 338138"/>
              <a:gd name="connsiteY39" fmla="*/ 0 h 336551"/>
              <a:gd name="connsiteX40" fmla="*/ 169069 w 338138"/>
              <a:gd name="connsiteY40" fmla="*/ 0 h 336551"/>
              <a:gd name="connsiteX41" fmla="*/ 204788 w 338138"/>
              <a:gd name="connsiteY41" fmla="*/ 35719 h 336551"/>
              <a:gd name="connsiteX42" fmla="*/ 169069 w 338138"/>
              <a:gd name="connsiteY42" fmla="*/ 71438 h 336551"/>
              <a:gd name="connsiteX43" fmla="*/ 133350 w 338138"/>
              <a:gd name="connsiteY43" fmla="*/ 35719 h 336551"/>
              <a:gd name="connsiteX44" fmla="*/ 169069 w 338138"/>
              <a:gd name="connsiteY44" fmla="*/ 0 h 336551"/>
              <a:gd name="connsiteX45" fmla="*/ 72880 w 338138"/>
              <a:gd name="connsiteY45" fmla="*/ 0 h 336551"/>
              <a:gd name="connsiteX46" fmla="*/ 107950 w 338138"/>
              <a:gd name="connsiteY46" fmla="*/ 35069 h 336551"/>
              <a:gd name="connsiteX47" fmla="*/ 92363 w 338138"/>
              <a:gd name="connsiteY47" fmla="*/ 64944 h 336551"/>
              <a:gd name="connsiteX48" fmla="*/ 89766 w 338138"/>
              <a:gd name="connsiteY48" fmla="*/ 66242 h 336551"/>
              <a:gd name="connsiteX49" fmla="*/ 72880 w 338138"/>
              <a:gd name="connsiteY49" fmla="*/ 71438 h 336551"/>
              <a:gd name="connsiteX50" fmla="*/ 36512 w 338138"/>
              <a:gd name="connsiteY50" fmla="*/ 35069 h 336551"/>
              <a:gd name="connsiteX51" fmla="*/ 72880 w 338138"/>
              <a:gd name="connsiteY51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6551">
                <a:moveTo>
                  <a:pt x="262525" y="84138"/>
                </a:moveTo>
                <a:cubicBezTo>
                  <a:pt x="262525" y="84138"/>
                  <a:pt x="262525" y="84138"/>
                  <a:pt x="314260" y="84138"/>
                </a:cubicBezTo>
                <a:cubicBezTo>
                  <a:pt x="338138" y="84138"/>
                  <a:pt x="338138" y="107802"/>
                  <a:pt x="338138" y="107802"/>
                </a:cubicBezTo>
                <a:cubicBezTo>
                  <a:pt x="338138" y="107802"/>
                  <a:pt x="338138" y="107802"/>
                  <a:pt x="338138" y="191940"/>
                </a:cubicBezTo>
                <a:cubicBezTo>
                  <a:pt x="338138" y="216918"/>
                  <a:pt x="314260" y="216918"/>
                  <a:pt x="314260" y="216918"/>
                </a:cubicBezTo>
                <a:cubicBezTo>
                  <a:pt x="314260" y="216918"/>
                  <a:pt x="314260" y="216918"/>
                  <a:pt x="314260" y="336551"/>
                </a:cubicBezTo>
                <a:cubicBezTo>
                  <a:pt x="314260" y="336551"/>
                  <a:pt x="314260" y="336551"/>
                  <a:pt x="241300" y="336551"/>
                </a:cubicBezTo>
                <a:cubicBezTo>
                  <a:pt x="241300" y="336551"/>
                  <a:pt x="241300" y="336551"/>
                  <a:pt x="241300" y="240582"/>
                </a:cubicBezTo>
                <a:cubicBezTo>
                  <a:pt x="241300" y="240582"/>
                  <a:pt x="265178" y="240582"/>
                  <a:pt x="265178" y="216918"/>
                </a:cubicBezTo>
                <a:cubicBezTo>
                  <a:pt x="265178" y="216918"/>
                  <a:pt x="265178" y="216918"/>
                  <a:pt x="265178" y="95970"/>
                </a:cubicBezTo>
                <a:cubicBezTo>
                  <a:pt x="265178" y="95970"/>
                  <a:pt x="265178" y="90711"/>
                  <a:pt x="262525" y="84138"/>
                </a:cubicBezTo>
                <a:close/>
                <a:moveTo>
                  <a:pt x="120477" y="84138"/>
                </a:moveTo>
                <a:cubicBezTo>
                  <a:pt x="120477" y="84138"/>
                  <a:pt x="120477" y="84138"/>
                  <a:pt x="217661" y="84138"/>
                </a:cubicBezTo>
                <a:cubicBezTo>
                  <a:pt x="241300" y="84138"/>
                  <a:pt x="241300" y="107802"/>
                  <a:pt x="241300" y="107802"/>
                </a:cubicBezTo>
                <a:lnTo>
                  <a:pt x="241300" y="191940"/>
                </a:lnTo>
                <a:cubicBezTo>
                  <a:pt x="241300" y="216918"/>
                  <a:pt x="217661" y="216918"/>
                  <a:pt x="217661" y="216918"/>
                </a:cubicBezTo>
                <a:cubicBezTo>
                  <a:pt x="217661" y="216918"/>
                  <a:pt x="217661" y="216918"/>
                  <a:pt x="217661" y="336551"/>
                </a:cubicBezTo>
                <a:cubicBezTo>
                  <a:pt x="217661" y="336551"/>
                  <a:pt x="217661" y="336551"/>
                  <a:pt x="120477" y="336551"/>
                </a:cubicBezTo>
                <a:cubicBezTo>
                  <a:pt x="120477" y="336551"/>
                  <a:pt x="120477" y="336551"/>
                  <a:pt x="120477" y="216918"/>
                </a:cubicBezTo>
                <a:cubicBezTo>
                  <a:pt x="120477" y="216918"/>
                  <a:pt x="96837" y="216918"/>
                  <a:pt x="96837" y="191940"/>
                </a:cubicBezTo>
                <a:cubicBezTo>
                  <a:pt x="96837" y="191940"/>
                  <a:pt x="96837" y="191940"/>
                  <a:pt x="96837" y="107802"/>
                </a:cubicBezTo>
                <a:cubicBezTo>
                  <a:pt x="96837" y="84138"/>
                  <a:pt x="120477" y="84138"/>
                  <a:pt x="120477" y="84138"/>
                </a:cubicBezTo>
                <a:close/>
                <a:moveTo>
                  <a:pt x="23878" y="84138"/>
                </a:moveTo>
                <a:cubicBezTo>
                  <a:pt x="23878" y="84138"/>
                  <a:pt x="23878" y="84138"/>
                  <a:pt x="75613" y="84138"/>
                </a:cubicBezTo>
                <a:cubicBezTo>
                  <a:pt x="72960" y="90711"/>
                  <a:pt x="72960" y="95970"/>
                  <a:pt x="72960" y="95970"/>
                </a:cubicBezTo>
                <a:cubicBezTo>
                  <a:pt x="72960" y="95970"/>
                  <a:pt x="72960" y="95970"/>
                  <a:pt x="72960" y="216918"/>
                </a:cubicBezTo>
                <a:cubicBezTo>
                  <a:pt x="72960" y="240582"/>
                  <a:pt x="96838" y="240582"/>
                  <a:pt x="96838" y="240582"/>
                </a:cubicBezTo>
                <a:cubicBezTo>
                  <a:pt x="96838" y="240582"/>
                  <a:pt x="96838" y="240582"/>
                  <a:pt x="96838" y="336551"/>
                </a:cubicBezTo>
                <a:cubicBezTo>
                  <a:pt x="96838" y="336551"/>
                  <a:pt x="96838" y="336551"/>
                  <a:pt x="23878" y="336551"/>
                </a:cubicBezTo>
                <a:cubicBezTo>
                  <a:pt x="23878" y="336551"/>
                  <a:pt x="23878" y="336551"/>
                  <a:pt x="23878" y="216918"/>
                </a:cubicBezTo>
                <a:cubicBezTo>
                  <a:pt x="23878" y="216918"/>
                  <a:pt x="0" y="216918"/>
                  <a:pt x="0" y="191940"/>
                </a:cubicBezTo>
                <a:cubicBezTo>
                  <a:pt x="0" y="191940"/>
                  <a:pt x="0" y="191940"/>
                  <a:pt x="0" y="107802"/>
                </a:cubicBezTo>
                <a:cubicBezTo>
                  <a:pt x="0" y="84138"/>
                  <a:pt x="23878" y="84138"/>
                  <a:pt x="23878" y="84138"/>
                </a:cubicBezTo>
                <a:close/>
                <a:moveTo>
                  <a:pt x="265257" y="0"/>
                </a:moveTo>
                <a:cubicBezTo>
                  <a:pt x="284740" y="0"/>
                  <a:pt x="301625" y="15586"/>
                  <a:pt x="301625" y="35069"/>
                </a:cubicBezTo>
                <a:cubicBezTo>
                  <a:pt x="301625" y="55851"/>
                  <a:pt x="284740" y="71438"/>
                  <a:pt x="265257" y="71438"/>
                </a:cubicBezTo>
                <a:cubicBezTo>
                  <a:pt x="258762" y="71438"/>
                  <a:pt x="253567" y="70139"/>
                  <a:pt x="248371" y="66242"/>
                </a:cubicBezTo>
                <a:cubicBezTo>
                  <a:pt x="248371" y="66242"/>
                  <a:pt x="247072" y="66242"/>
                  <a:pt x="245774" y="64944"/>
                </a:cubicBezTo>
                <a:cubicBezTo>
                  <a:pt x="236681" y="59748"/>
                  <a:pt x="230187" y="48058"/>
                  <a:pt x="230187" y="35069"/>
                </a:cubicBezTo>
                <a:cubicBezTo>
                  <a:pt x="230187" y="15586"/>
                  <a:pt x="245774" y="0"/>
                  <a:pt x="265257" y="0"/>
                </a:cubicBezTo>
                <a:close/>
                <a:moveTo>
                  <a:pt x="169069" y="0"/>
                </a:moveTo>
                <a:cubicBezTo>
                  <a:pt x="188796" y="0"/>
                  <a:pt x="204788" y="15992"/>
                  <a:pt x="204788" y="35719"/>
                </a:cubicBezTo>
                <a:cubicBezTo>
                  <a:pt x="204788" y="55446"/>
                  <a:pt x="188796" y="71438"/>
                  <a:pt x="169069" y="71438"/>
                </a:cubicBezTo>
                <a:cubicBezTo>
                  <a:pt x="149342" y="71438"/>
                  <a:pt x="133350" y="55446"/>
                  <a:pt x="133350" y="35719"/>
                </a:cubicBezTo>
                <a:cubicBezTo>
                  <a:pt x="133350" y="15992"/>
                  <a:pt x="149342" y="0"/>
                  <a:pt x="169069" y="0"/>
                </a:cubicBezTo>
                <a:close/>
                <a:moveTo>
                  <a:pt x="72880" y="0"/>
                </a:moveTo>
                <a:cubicBezTo>
                  <a:pt x="92363" y="0"/>
                  <a:pt x="107950" y="15586"/>
                  <a:pt x="107950" y="35069"/>
                </a:cubicBezTo>
                <a:cubicBezTo>
                  <a:pt x="107950" y="48058"/>
                  <a:pt x="101456" y="59748"/>
                  <a:pt x="92363" y="64944"/>
                </a:cubicBezTo>
                <a:cubicBezTo>
                  <a:pt x="91065" y="66242"/>
                  <a:pt x="89766" y="66242"/>
                  <a:pt x="89766" y="66242"/>
                </a:cubicBezTo>
                <a:cubicBezTo>
                  <a:pt x="84570" y="70139"/>
                  <a:pt x="79375" y="71438"/>
                  <a:pt x="72880" y="71438"/>
                </a:cubicBezTo>
                <a:cubicBezTo>
                  <a:pt x="53397" y="71438"/>
                  <a:pt x="36512" y="55851"/>
                  <a:pt x="36512" y="35069"/>
                </a:cubicBezTo>
                <a:cubicBezTo>
                  <a:pt x="36512" y="15586"/>
                  <a:pt x="53397" y="0"/>
                  <a:pt x="728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0AE83574-769E-4B8F-9662-228FFE1ECA73}"/>
              </a:ext>
            </a:extLst>
          </p:cNvPr>
          <p:cNvSpPr/>
          <p:nvPr/>
        </p:nvSpPr>
        <p:spPr bwMode="auto">
          <a:xfrm>
            <a:off x="2822177" y="5137317"/>
            <a:ext cx="313350" cy="31297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8" name="任意多边形 32">
            <a:extLst>
              <a:ext uri="{FF2B5EF4-FFF2-40B4-BE49-F238E27FC236}">
                <a16:creationId xmlns:a16="http://schemas.microsoft.com/office/drawing/2014/main" id="{EEA6E3E3-1B6E-4C18-820A-40416215B3C3}"/>
              </a:ext>
            </a:extLst>
          </p:cNvPr>
          <p:cNvSpPr/>
          <p:nvPr/>
        </p:nvSpPr>
        <p:spPr bwMode="auto">
          <a:xfrm>
            <a:off x="2896973" y="5212311"/>
            <a:ext cx="163757" cy="162988"/>
          </a:xfrm>
          <a:custGeom>
            <a:avLst/>
            <a:gdLst>
              <a:gd name="connsiteX0" fmla="*/ 262525 w 338138"/>
              <a:gd name="connsiteY0" fmla="*/ 84138 h 336551"/>
              <a:gd name="connsiteX1" fmla="*/ 314260 w 338138"/>
              <a:gd name="connsiteY1" fmla="*/ 84138 h 336551"/>
              <a:gd name="connsiteX2" fmla="*/ 338138 w 338138"/>
              <a:gd name="connsiteY2" fmla="*/ 107802 h 336551"/>
              <a:gd name="connsiteX3" fmla="*/ 338138 w 338138"/>
              <a:gd name="connsiteY3" fmla="*/ 191940 h 336551"/>
              <a:gd name="connsiteX4" fmla="*/ 314260 w 338138"/>
              <a:gd name="connsiteY4" fmla="*/ 216918 h 336551"/>
              <a:gd name="connsiteX5" fmla="*/ 314260 w 338138"/>
              <a:gd name="connsiteY5" fmla="*/ 336551 h 336551"/>
              <a:gd name="connsiteX6" fmla="*/ 241300 w 338138"/>
              <a:gd name="connsiteY6" fmla="*/ 336551 h 336551"/>
              <a:gd name="connsiteX7" fmla="*/ 241300 w 338138"/>
              <a:gd name="connsiteY7" fmla="*/ 240582 h 336551"/>
              <a:gd name="connsiteX8" fmla="*/ 265178 w 338138"/>
              <a:gd name="connsiteY8" fmla="*/ 216918 h 336551"/>
              <a:gd name="connsiteX9" fmla="*/ 265178 w 338138"/>
              <a:gd name="connsiteY9" fmla="*/ 95970 h 336551"/>
              <a:gd name="connsiteX10" fmla="*/ 262525 w 338138"/>
              <a:gd name="connsiteY10" fmla="*/ 84138 h 336551"/>
              <a:gd name="connsiteX11" fmla="*/ 120477 w 338138"/>
              <a:gd name="connsiteY11" fmla="*/ 84138 h 336551"/>
              <a:gd name="connsiteX12" fmla="*/ 217661 w 338138"/>
              <a:gd name="connsiteY12" fmla="*/ 84138 h 336551"/>
              <a:gd name="connsiteX13" fmla="*/ 241300 w 338138"/>
              <a:gd name="connsiteY13" fmla="*/ 107802 h 336551"/>
              <a:gd name="connsiteX14" fmla="*/ 241300 w 338138"/>
              <a:gd name="connsiteY14" fmla="*/ 191940 h 336551"/>
              <a:gd name="connsiteX15" fmla="*/ 217661 w 338138"/>
              <a:gd name="connsiteY15" fmla="*/ 216918 h 336551"/>
              <a:gd name="connsiteX16" fmla="*/ 217661 w 338138"/>
              <a:gd name="connsiteY16" fmla="*/ 336551 h 336551"/>
              <a:gd name="connsiteX17" fmla="*/ 120477 w 338138"/>
              <a:gd name="connsiteY17" fmla="*/ 336551 h 336551"/>
              <a:gd name="connsiteX18" fmla="*/ 120477 w 338138"/>
              <a:gd name="connsiteY18" fmla="*/ 216918 h 336551"/>
              <a:gd name="connsiteX19" fmla="*/ 96837 w 338138"/>
              <a:gd name="connsiteY19" fmla="*/ 191940 h 336551"/>
              <a:gd name="connsiteX20" fmla="*/ 96837 w 338138"/>
              <a:gd name="connsiteY20" fmla="*/ 107802 h 336551"/>
              <a:gd name="connsiteX21" fmla="*/ 120477 w 338138"/>
              <a:gd name="connsiteY21" fmla="*/ 84138 h 336551"/>
              <a:gd name="connsiteX22" fmla="*/ 23878 w 338138"/>
              <a:gd name="connsiteY22" fmla="*/ 84138 h 336551"/>
              <a:gd name="connsiteX23" fmla="*/ 75613 w 338138"/>
              <a:gd name="connsiteY23" fmla="*/ 84138 h 336551"/>
              <a:gd name="connsiteX24" fmla="*/ 72960 w 338138"/>
              <a:gd name="connsiteY24" fmla="*/ 95970 h 336551"/>
              <a:gd name="connsiteX25" fmla="*/ 72960 w 338138"/>
              <a:gd name="connsiteY25" fmla="*/ 216918 h 336551"/>
              <a:gd name="connsiteX26" fmla="*/ 96838 w 338138"/>
              <a:gd name="connsiteY26" fmla="*/ 240582 h 336551"/>
              <a:gd name="connsiteX27" fmla="*/ 96838 w 338138"/>
              <a:gd name="connsiteY27" fmla="*/ 336551 h 336551"/>
              <a:gd name="connsiteX28" fmla="*/ 23878 w 338138"/>
              <a:gd name="connsiteY28" fmla="*/ 336551 h 336551"/>
              <a:gd name="connsiteX29" fmla="*/ 23878 w 338138"/>
              <a:gd name="connsiteY29" fmla="*/ 216918 h 336551"/>
              <a:gd name="connsiteX30" fmla="*/ 0 w 338138"/>
              <a:gd name="connsiteY30" fmla="*/ 191940 h 336551"/>
              <a:gd name="connsiteX31" fmla="*/ 0 w 338138"/>
              <a:gd name="connsiteY31" fmla="*/ 107802 h 336551"/>
              <a:gd name="connsiteX32" fmla="*/ 23878 w 338138"/>
              <a:gd name="connsiteY32" fmla="*/ 84138 h 336551"/>
              <a:gd name="connsiteX33" fmla="*/ 265257 w 338138"/>
              <a:gd name="connsiteY33" fmla="*/ 0 h 336551"/>
              <a:gd name="connsiteX34" fmla="*/ 301625 w 338138"/>
              <a:gd name="connsiteY34" fmla="*/ 35069 h 336551"/>
              <a:gd name="connsiteX35" fmla="*/ 265257 w 338138"/>
              <a:gd name="connsiteY35" fmla="*/ 71438 h 336551"/>
              <a:gd name="connsiteX36" fmla="*/ 248371 w 338138"/>
              <a:gd name="connsiteY36" fmla="*/ 66242 h 336551"/>
              <a:gd name="connsiteX37" fmla="*/ 245774 w 338138"/>
              <a:gd name="connsiteY37" fmla="*/ 64944 h 336551"/>
              <a:gd name="connsiteX38" fmla="*/ 230187 w 338138"/>
              <a:gd name="connsiteY38" fmla="*/ 35069 h 336551"/>
              <a:gd name="connsiteX39" fmla="*/ 265257 w 338138"/>
              <a:gd name="connsiteY39" fmla="*/ 0 h 336551"/>
              <a:gd name="connsiteX40" fmla="*/ 169069 w 338138"/>
              <a:gd name="connsiteY40" fmla="*/ 0 h 336551"/>
              <a:gd name="connsiteX41" fmla="*/ 204788 w 338138"/>
              <a:gd name="connsiteY41" fmla="*/ 35719 h 336551"/>
              <a:gd name="connsiteX42" fmla="*/ 169069 w 338138"/>
              <a:gd name="connsiteY42" fmla="*/ 71438 h 336551"/>
              <a:gd name="connsiteX43" fmla="*/ 133350 w 338138"/>
              <a:gd name="connsiteY43" fmla="*/ 35719 h 336551"/>
              <a:gd name="connsiteX44" fmla="*/ 169069 w 338138"/>
              <a:gd name="connsiteY44" fmla="*/ 0 h 336551"/>
              <a:gd name="connsiteX45" fmla="*/ 72880 w 338138"/>
              <a:gd name="connsiteY45" fmla="*/ 0 h 336551"/>
              <a:gd name="connsiteX46" fmla="*/ 107950 w 338138"/>
              <a:gd name="connsiteY46" fmla="*/ 35069 h 336551"/>
              <a:gd name="connsiteX47" fmla="*/ 92363 w 338138"/>
              <a:gd name="connsiteY47" fmla="*/ 64944 h 336551"/>
              <a:gd name="connsiteX48" fmla="*/ 89766 w 338138"/>
              <a:gd name="connsiteY48" fmla="*/ 66242 h 336551"/>
              <a:gd name="connsiteX49" fmla="*/ 72880 w 338138"/>
              <a:gd name="connsiteY49" fmla="*/ 71438 h 336551"/>
              <a:gd name="connsiteX50" fmla="*/ 36512 w 338138"/>
              <a:gd name="connsiteY50" fmla="*/ 35069 h 336551"/>
              <a:gd name="connsiteX51" fmla="*/ 72880 w 338138"/>
              <a:gd name="connsiteY51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6551">
                <a:moveTo>
                  <a:pt x="262525" y="84138"/>
                </a:moveTo>
                <a:cubicBezTo>
                  <a:pt x="262525" y="84138"/>
                  <a:pt x="262525" y="84138"/>
                  <a:pt x="314260" y="84138"/>
                </a:cubicBezTo>
                <a:cubicBezTo>
                  <a:pt x="338138" y="84138"/>
                  <a:pt x="338138" y="107802"/>
                  <a:pt x="338138" y="107802"/>
                </a:cubicBezTo>
                <a:cubicBezTo>
                  <a:pt x="338138" y="107802"/>
                  <a:pt x="338138" y="107802"/>
                  <a:pt x="338138" y="191940"/>
                </a:cubicBezTo>
                <a:cubicBezTo>
                  <a:pt x="338138" y="216918"/>
                  <a:pt x="314260" y="216918"/>
                  <a:pt x="314260" y="216918"/>
                </a:cubicBezTo>
                <a:cubicBezTo>
                  <a:pt x="314260" y="216918"/>
                  <a:pt x="314260" y="216918"/>
                  <a:pt x="314260" y="336551"/>
                </a:cubicBezTo>
                <a:cubicBezTo>
                  <a:pt x="314260" y="336551"/>
                  <a:pt x="314260" y="336551"/>
                  <a:pt x="241300" y="336551"/>
                </a:cubicBezTo>
                <a:cubicBezTo>
                  <a:pt x="241300" y="336551"/>
                  <a:pt x="241300" y="336551"/>
                  <a:pt x="241300" y="240582"/>
                </a:cubicBezTo>
                <a:cubicBezTo>
                  <a:pt x="241300" y="240582"/>
                  <a:pt x="265178" y="240582"/>
                  <a:pt x="265178" y="216918"/>
                </a:cubicBezTo>
                <a:cubicBezTo>
                  <a:pt x="265178" y="216918"/>
                  <a:pt x="265178" y="216918"/>
                  <a:pt x="265178" y="95970"/>
                </a:cubicBezTo>
                <a:cubicBezTo>
                  <a:pt x="265178" y="95970"/>
                  <a:pt x="265178" y="90711"/>
                  <a:pt x="262525" y="84138"/>
                </a:cubicBezTo>
                <a:close/>
                <a:moveTo>
                  <a:pt x="120477" y="84138"/>
                </a:moveTo>
                <a:cubicBezTo>
                  <a:pt x="120477" y="84138"/>
                  <a:pt x="120477" y="84138"/>
                  <a:pt x="217661" y="84138"/>
                </a:cubicBezTo>
                <a:cubicBezTo>
                  <a:pt x="241300" y="84138"/>
                  <a:pt x="241300" y="107802"/>
                  <a:pt x="241300" y="107802"/>
                </a:cubicBezTo>
                <a:lnTo>
                  <a:pt x="241300" y="191940"/>
                </a:lnTo>
                <a:cubicBezTo>
                  <a:pt x="241300" y="216918"/>
                  <a:pt x="217661" y="216918"/>
                  <a:pt x="217661" y="216918"/>
                </a:cubicBezTo>
                <a:cubicBezTo>
                  <a:pt x="217661" y="216918"/>
                  <a:pt x="217661" y="216918"/>
                  <a:pt x="217661" y="336551"/>
                </a:cubicBezTo>
                <a:cubicBezTo>
                  <a:pt x="217661" y="336551"/>
                  <a:pt x="217661" y="336551"/>
                  <a:pt x="120477" y="336551"/>
                </a:cubicBezTo>
                <a:cubicBezTo>
                  <a:pt x="120477" y="336551"/>
                  <a:pt x="120477" y="336551"/>
                  <a:pt x="120477" y="216918"/>
                </a:cubicBezTo>
                <a:cubicBezTo>
                  <a:pt x="120477" y="216918"/>
                  <a:pt x="96837" y="216918"/>
                  <a:pt x="96837" y="191940"/>
                </a:cubicBezTo>
                <a:cubicBezTo>
                  <a:pt x="96837" y="191940"/>
                  <a:pt x="96837" y="191940"/>
                  <a:pt x="96837" y="107802"/>
                </a:cubicBezTo>
                <a:cubicBezTo>
                  <a:pt x="96837" y="84138"/>
                  <a:pt x="120477" y="84138"/>
                  <a:pt x="120477" y="84138"/>
                </a:cubicBezTo>
                <a:close/>
                <a:moveTo>
                  <a:pt x="23878" y="84138"/>
                </a:moveTo>
                <a:cubicBezTo>
                  <a:pt x="23878" y="84138"/>
                  <a:pt x="23878" y="84138"/>
                  <a:pt x="75613" y="84138"/>
                </a:cubicBezTo>
                <a:cubicBezTo>
                  <a:pt x="72960" y="90711"/>
                  <a:pt x="72960" y="95970"/>
                  <a:pt x="72960" y="95970"/>
                </a:cubicBezTo>
                <a:cubicBezTo>
                  <a:pt x="72960" y="95970"/>
                  <a:pt x="72960" y="95970"/>
                  <a:pt x="72960" y="216918"/>
                </a:cubicBezTo>
                <a:cubicBezTo>
                  <a:pt x="72960" y="240582"/>
                  <a:pt x="96838" y="240582"/>
                  <a:pt x="96838" y="240582"/>
                </a:cubicBezTo>
                <a:cubicBezTo>
                  <a:pt x="96838" y="240582"/>
                  <a:pt x="96838" y="240582"/>
                  <a:pt x="96838" y="336551"/>
                </a:cubicBezTo>
                <a:cubicBezTo>
                  <a:pt x="96838" y="336551"/>
                  <a:pt x="96838" y="336551"/>
                  <a:pt x="23878" y="336551"/>
                </a:cubicBezTo>
                <a:cubicBezTo>
                  <a:pt x="23878" y="336551"/>
                  <a:pt x="23878" y="336551"/>
                  <a:pt x="23878" y="216918"/>
                </a:cubicBezTo>
                <a:cubicBezTo>
                  <a:pt x="23878" y="216918"/>
                  <a:pt x="0" y="216918"/>
                  <a:pt x="0" y="191940"/>
                </a:cubicBezTo>
                <a:cubicBezTo>
                  <a:pt x="0" y="191940"/>
                  <a:pt x="0" y="191940"/>
                  <a:pt x="0" y="107802"/>
                </a:cubicBezTo>
                <a:cubicBezTo>
                  <a:pt x="0" y="84138"/>
                  <a:pt x="23878" y="84138"/>
                  <a:pt x="23878" y="84138"/>
                </a:cubicBezTo>
                <a:close/>
                <a:moveTo>
                  <a:pt x="265257" y="0"/>
                </a:moveTo>
                <a:cubicBezTo>
                  <a:pt x="284740" y="0"/>
                  <a:pt x="301625" y="15586"/>
                  <a:pt x="301625" y="35069"/>
                </a:cubicBezTo>
                <a:cubicBezTo>
                  <a:pt x="301625" y="55851"/>
                  <a:pt x="284740" y="71438"/>
                  <a:pt x="265257" y="71438"/>
                </a:cubicBezTo>
                <a:cubicBezTo>
                  <a:pt x="258762" y="71438"/>
                  <a:pt x="253567" y="70139"/>
                  <a:pt x="248371" y="66242"/>
                </a:cubicBezTo>
                <a:cubicBezTo>
                  <a:pt x="248371" y="66242"/>
                  <a:pt x="247072" y="66242"/>
                  <a:pt x="245774" y="64944"/>
                </a:cubicBezTo>
                <a:cubicBezTo>
                  <a:pt x="236681" y="59748"/>
                  <a:pt x="230187" y="48058"/>
                  <a:pt x="230187" y="35069"/>
                </a:cubicBezTo>
                <a:cubicBezTo>
                  <a:pt x="230187" y="15586"/>
                  <a:pt x="245774" y="0"/>
                  <a:pt x="265257" y="0"/>
                </a:cubicBezTo>
                <a:close/>
                <a:moveTo>
                  <a:pt x="169069" y="0"/>
                </a:moveTo>
                <a:cubicBezTo>
                  <a:pt x="188796" y="0"/>
                  <a:pt x="204788" y="15992"/>
                  <a:pt x="204788" y="35719"/>
                </a:cubicBezTo>
                <a:cubicBezTo>
                  <a:pt x="204788" y="55446"/>
                  <a:pt x="188796" y="71438"/>
                  <a:pt x="169069" y="71438"/>
                </a:cubicBezTo>
                <a:cubicBezTo>
                  <a:pt x="149342" y="71438"/>
                  <a:pt x="133350" y="55446"/>
                  <a:pt x="133350" y="35719"/>
                </a:cubicBezTo>
                <a:cubicBezTo>
                  <a:pt x="133350" y="15992"/>
                  <a:pt x="149342" y="0"/>
                  <a:pt x="169069" y="0"/>
                </a:cubicBezTo>
                <a:close/>
                <a:moveTo>
                  <a:pt x="72880" y="0"/>
                </a:moveTo>
                <a:cubicBezTo>
                  <a:pt x="92363" y="0"/>
                  <a:pt x="107950" y="15586"/>
                  <a:pt x="107950" y="35069"/>
                </a:cubicBezTo>
                <a:cubicBezTo>
                  <a:pt x="107950" y="48058"/>
                  <a:pt x="101456" y="59748"/>
                  <a:pt x="92363" y="64944"/>
                </a:cubicBezTo>
                <a:cubicBezTo>
                  <a:pt x="91065" y="66242"/>
                  <a:pt x="89766" y="66242"/>
                  <a:pt x="89766" y="66242"/>
                </a:cubicBezTo>
                <a:cubicBezTo>
                  <a:pt x="84570" y="70139"/>
                  <a:pt x="79375" y="71438"/>
                  <a:pt x="72880" y="71438"/>
                </a:cubicBezTo>
                <a:cubicBezTo>
                  <a:pt x="53397" y="71438"/>
                  <a:pt x="36512" y="55851"/>
                  <a:pt x="36512" y="35069"/>
                </a:cubicBezTo>
                <a:cubicBezTo>
                  <a:pt x="36512" y="15586"/>
                  <a:pt x="53397" y="0"/>
                  <a:pt x="728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26C74FB-B8B8-4EEC-BD73-7AEF45BEF571}"/>
              </a:ext>
            </a:extLst>
          </p:cNvPr>
          <p:cNvSpPr/>
          <p:nvPr/>
        </p:nvSpPr>
        <p:spPr bwMode="auto">
          <a:xfrm>
            <a:off x="4394945" y="5137317"/>
            <a:ext cx="313350" cy="31297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4" name="任意多边形 37">
            <a:extLst>
              <a:ext uri="{FF2B5EF4-FFF2-40B4-BE49-F238E27FC236}">
                <a16:creationId xmlns:a16="http://schemas.microsoft.com/office/drawing/2014/main" id="{B70623C4-B7A6-4B50-8C9B-6B5D8D498810}"/>
              </a:ext>
            </a:extLst>
          </p:cNvPr>
          <p:cNvSpPr/>
          <p:nvPr/>
        </p:nvSpPr>
        <p:spPr bwMode="auto">
          <a:xfrm>
            <a:off x="4469741" y="5212311"/>
            <a:ext cx="163757" cy="162988"/>
          </a:xfrm>
          <a:custGeom>
            <a:avLst/>
            <a:gdLst>
              <a:gd name="connsiteX0" fmla="*/ 262525 w 338138"/>
              <a:gd name="connsiteY0" fmla="*/ 84138 h 336551"/>
              <a:gd name="connsiteX1" fmla="*/ 314260 w 338138"/>
              <a:gd name="connsiteY1" fmla="*/ 84138 h 336551"/>
              <a:gd name="connsiteX2" fmla="*/ 338138 w 338138"/>
              <a:gd name="connsiteY2" fmla="*/ 107802 h 336551"/>
              <a:gd name="connsiteX3" fmla="*/ 338138 w 338138"/>
              <a:gd name="connsiteY3" fmla="*/ 191940 h 336551"/>
              <a:gd name="connsiteX4" fmla="*/ 314260 w 338138"/>
              <a:gd name="connsiteY4" fmla="*/ 216918 h 336551"/>
              <a:gd name="connsiteX5" fmla="*/ 314260 w 338138"/>
              <a:gd name="connsiteY5" fmla="*/ 336551 h 336551"/>
              <a:gd name="connsiteX6" fmla="*/ 241300 w 338138"/>
              <a:gd name="connsiteY6" fmla="*/ 336551 h 336551"/>
              <a:gd name="connsiteX7" fmla="*/ 241300 w 338138"/>
              <a:gd name="connsiteY7" fmla="*/ 240582 h 336551"/>
              <a:gd name="connsiteX8" fmla="*/ 265178 w 338138"/>
              <a:gd name="connsiteY8" fmla="*/ 216918 h 336551"/>
              <a:gd name="connsiteX9" fmla="*/ 265178 w 338138"/>
              <a:gd name="connsiteY9" fmla="*/ 95970 h 336551"/>
              <a:gd name="connsiteX10" fmla="*/ 262525 w 338138"/>
              <a:gd name="connsiteY10" fmla="*/ 84138 h 336551"/>
              <a:gd name="connsiteX11" fmla="*/ 120477 w 338138"/>
              <a:gd name="connsiteY11" fmla="*/ 84138 h 336551"/>
              <a:gd name="connsiteX12" fmla="*/ 217661 w 338138"/>
              <a:gd name="connsiteY12" fmla="*/ 84138 h 336551"/>
              <a:gd name="connsiteX13" fmla="*/ 241300 w 338138"/>
              <a:gd name="connsiteY13" fmla="*/ 107802 h 336551"/>
              <a:gd name="connsiteX14" fmla="*/ 241300 w 338138"/>
              <a:gd name="connsiteY14" fmla="*/ 191940 h 336551"/>
              <a:gd name="connsiteX15" fmla="*/ 217661 w 338138"/>
              <a:gd name="connsiteY15" fmla="*/ 216918 h 336551"/>
              <a:gd name="connsiteX16" fmla="*/ 217661 w 338138"/>
              <a:gd name="connsiteY16" fmla="*/ 336551 h 336551"/>
              <a:gd name="connsiteX17" fmla="*/ 120477 w 338138"/>
              <a:gd name="connsiteY17" fmla="*/ 336551 h 336551"/>
              <a:gd name="connsiteX18" fmla="*/ 120477 w 338138"/>
              <a:gd name="connsiteY18" fmla="*/ 216918 h 336551"/>
              <a:gd name="connsiteX19" fmla="*/ 96837 w 338138"/>
              <a:gd name="connsiteY19" fmla="*/ 191940 h 336551"/>
              <a:gd name="connsiteX20" fmla="*/ 96837 w 338138"/>
              <a:gd name="connsiteY20" fmla="*/ 107802 h 336551"/>
              <a:gd name="connsiteX21" fmla="*/ 120477 w 338138"/>
              <a:gd name="connsiteY21" fmla="*/ 84138 h 336551"/>
              <a:gd name="connsiteX22" fmla="*/ 23878 w 338138"/>
              <a:gd name="connsiteY22" fmla="*/ 84138 h 336551"/>
              <a:gd name="connsiteX23" fmla="*/ 75613 w 338138"/>
              <a:gd name="connsiteY23" fmla="*/ 84138 h 336551"/>
              <a:gd name="connsiteX24" fmla="*/ 72960 w 338138"/>
              <a:gd name="connsiteY24" fmla="*/ 95970 h 336551"/>
              <a:gd name="connsiteX25" fmla="*/ 72960 w 338138"/>
              <a:gd name="connsiteY25" fmla="*/ 216918 h 336551"/>
              <a:gd name="connsiteX26" fmla="*/ 96838 w 338138"/>
              <a:gd name="connsiteY26" fmla="*/ 240582 h 336551"/>
              <a:gd name="connsiteX27" fmla="*/ 96838 w 338138"/>
              <a:gd name="connsiteY27" fmla="*/ 336551 h 336551"/>
              <a:gd name="connsiteX28" fmla="*/ 23878 w 338138"/>
              <a:gd name="connsiteY28" fmla="*/ 336551 h 336551"/>
              <a:gd name="connsiteX29" fmla="*/ 23878 w 338138"/>
              <a:gd name="connsiteY29" fmla="*/ 216918 h 336551"/>
              <a:gd name="connsiteX30" fmla="*/ 0 w 338138"/>
              <a:gd name="connsiteY30" fmla="*/ 191940 h 336551"/>
              <a:gd name="connsiteX31" fmla="*/ 0 w 338138"/>
              <a:gd name="connsiteY31" fmla="*/ 107802 h 336551"/>
              <a:gd name="connsiteX32" fmla="*/ 23878 w 338138"/>
              <a:gd name="connsiteY32" fmla="*/ 84138 h 336551"/>
              <a:gd name="connsiteX33" fmla="*/ 265257 w 338138"/>
              <a:gd name="connsiteY33" fmla="*/ 0 h 336551"/>
              <a:gd name="connsiteX34" fmla="*/ 301625 w 338138"/>
              <a:gd name="connsiteY34" fmla="*/ 35069 h 336551"/>
              <a:gd name="connsiteX35" fmla="*/ 265257 w 338138"/>
              <a:gd name="connsiteY35" fmla="*/ 71438 h 336551"/>
              <a:gd name="connsiteX36" fmla="*/ 248371 w 338138"/>
              <a:gd name="connsiteY36" fmla="*/ 66242 h 336551"/>
              <a:gd name="connsiteX37" fmla="*/ 245774 w 338138"/>
              <a:gd name="connsiteY37" fmla="*/ 64944 h 336551"/>
              <a:gd name="connsiteX38" fmla="*/ 230187 w 338138"/>
              <a:gd name="connsiteY38" fmla="*/ 35069 h 336551"/>
              <a:gd name="connsiteX39" fmla="*/ 265257 w 338138"/>
              <a:gd name="connsiteY39" fmla="*/ 0 h 336551"/>
              <a:gd name="connsiteX40" fmla="*/ 169069 w 338138"/>
              <a:gd name="connsiteY40" fmla="*/ 0 h 336551"/>
              <a:gd name="connsiteX41" fmla="*/ 204788 w 338138"/>
              <a:gd name="connsiteY41" fmla="*/ 35719 h 336551"/>
              <a:gd name="connsiteX42" fmla="*/ 169069 w 338138"/>
              <a:gd name="connsiteY42" fmla="*/ 71438 h 336551"/>
              <a:gd name="connsiteX43" fmla="*/ 133350 w 338138"/>
              <a:gd name="connsiteY43" fmla="*/ 35719 h 336551"/>
              <a:gd name="connsiteX44" fmla="*/ 169069 w 338138"/>
              <a:gd name="connsiteY44" fmla="*/ 0 h 336551"/>
              <a:gd name="connsiteX45" fmla="*/ 72880 w 338138"/>
              <a:gd name="connsiteY45" fmla="*/ 0 h 336551"/>
              <a:gd name="connsiteX46" fmla="*/ 107950 w 338138"/>
              <a:gd name="connsiteY46" fmla="*/ 35069 h 336551"/>
              <a:gd name="connsiteX47" fmla="*/ 92363 w 338138"/>
              <a:gd name="connsiteY47" fmla="*/ 64944 h 336551"/>
              <a:gd name="connsiteX48" fmla="*/ 89766 w 338138"/>
              <a:gd name="connsiteY48" fmla="*/ 66242 h 336551"/>
              <a:gd name="connsiteX49" fmla="*/ 72880 w 338138"/>
              <a:gd name="connsiteY49" fmla="*/ 71438 h 336551"/>
              <a:gd name="connsiteX50" fmla="*/ 36512 w 338138"/>
              <a:gd name="connsiteY50" fmla="*/ 35069 h 336551"/>
              <a:gd name="connsiteX51" fmla="*/ 72880 w 338138"/>
              <a:gd name="connsiteY51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6551">
                <a:moveTo>
                  <a:pt x="262525" y="84138"/>
                </a:moveTo>
                <a:cubicBezTo>
                  <a:pt x="262525" y="84138"/>
                  <a:pt x="262525" y="84138"/>
                  <a:pt x="314260" y="84138"/>
                </a:cubicBezTo>
                <a:cubicBezTo>
                  <a:pt x="338138" y="84138"/>
                  <a:pt x="338138" y="107802"/>
                  <a:pt x="338138" y="107802"/>
                </a:cubicBezTo>
                <a:cubicBezTo>
                  <a:pt x="338138" y="107802"/>
                  <a:pt x="338138" y="107802"/>
                  <a:pt x="338138" y="191940"/>
                </a:cubicBezTo>
                <a:cubicBezTo>
                  <a:pt x="338138" y="216918"/>
                  <a:pt x="314260" y="216918"/>
                  <a:pt x="314260" y="216918"/>
                </a:cubicBezTo>
                <a:cubicBezTo>
                  <a:pt x="314260" y="216918"/>
                  <a:pt x="314260" y="216918"/>
                  <a:pt x="314260" y="336551"/>
                </a:cubicBezTo>
                <a:cubicBezTo>
                  <a:pt x="314260" y="336551"/>
                  <a:pt x="314260" y="336551"/>
                  <a:pt x="241300" y="336551"/>
                </a:cubicBezTo>
                <a:cubicBezTo>
                  <a:pt x="241300" y="336551"/>
                  <a:pt x="241300" y="336551"/>
                  <a:pt x="241300" y="240582"/>
                </a:cubicBezTo>
                <a:cubicBezTo>
                  <a:pt x="241300" y="240582"/>
                  <a:pt x="265178" y="240582"/>
                  <a:pt x="265178" y="216918"/>
                </a:cubicBezTo>
                <a:cubicBezTo>
                  <a:pt x="265178" y="216918"/>
                  <a:pt x="265178" y="216918"/>
                  <a:pt x="265178" y="95970"/>
                </a:cubicBezTo>
                <a:cubicBezTo>
                  <a:pt x="265178" y="95970"/>
                  <a:pt x="265178" y="90711"/>
                  <a:pt x="262525" y="84138"/>
                </a:cubicBezTo>
                <a:close/>
                <a:moveTo>
                  <a:pt x="120477" y="84138"/>
                </a:moveTo>
                <a:cubicBezTo>
                  <a:pt x="120477" y="84138"/>
                  <a:pt x="120477" y="84138"/>
                  <a:pt x="217661" y="84138"/>
                </a:cubicBezTo>
                <a:cubicBezTo>
                  <a:pt x="241300" y="84138"/>
                  <a:pt x="241300" y="107802"/>
                  <a:pt x="241300" y="107802"/>
                </a:cubicBezTo>
                <a:lnTo>
                  <a:pt x="241300" y="191940"/>
                </a:lnTo>
                <a:cubicBezTo>
                  <a:pt x="241300" y="216918"/>
                  <a:pt x="217661" y="216918"/>
                  <a:pt x="217661" y="216918"/>
                </a:cubicBezTo>
                <a:cubicBezTo>
                  <a:pt x="217661" y="216918"/>
                  <a:pt x="217661" y="216918"/>
                  <a:pt x="217661" y="336551"/>
                </a:cubicBezTo>
                <a:cubicBezTo>
                  <a:pt x="217661" y="336551"/>
                  <a:pt x="217661" y="336551"/>
                  <a:pt x="120477" y="336551"/>
                </a:cubicBezTo>
                <a:cubicBezTo>
                  <a:pt x="120477" y="336551"/>
                  <a:pt x="120477" y="336551"/>
                  <a:pt x="120477" y="216918"/>
                </a:cubicBezTo>
                <a:cubicBezTo>
                  <a:pt x="120477" y="216918"/>
                  <a:pt x="96837" y="216918"/>
                  <a:pt x="96837" y="191940"/>
                </a:cubicBezTo>
                <a:cubicBezTo>
                  <a:pt x="96837" y="191940"/>
                  <a:pt x="96837" y="191940"/>
                  <a:pt x="96837" y="107802"/>
                </a:cubicBezTo>
                <a:cubicBezTo>
                  <a:pt x="96837" y="84138"/>
                  <a:pt x="120477" y="84138"/>
                  <a:pt x="120477" y="84138"/>
                </a:cubicBezTo>
                <a:close/>
                <a:moveTo>
                  <a:pt x="23878" y="84138"/>
                </a:moveTo>
                <a:cubicBezTo>
                  <a:pt x="23878" y="84138"/>
                  <a:pt x="23878" y="84138"/>
                  <a:pt x="75613" y="84138"/>
                </a:cubicBezTo>
                <a:cubicBezTo>
                  <a:pt x="72960" y="90711"/>
                  <a:pt x="72960" y="95970"/>
                  <a:pt x="72960" y="95970"/>
                </a:cubicBezTo>
                <a:cubicBezTo>
                  <a:pt x="72960" y="95970"/>
                  <a:pt x="72960" y="95970"/>
                  <a:pt x="72960" y="216918"/>
                </a:cubicBezTo>
                <a:cubicBezTo>
                  <a:pt x="72960" y="240582"/>
                  <a:pt x="96838" y="240582"/>
                  <a:pt x="96838" y="240582"/>
                </a:cubicBezTo>
                <a:cubicBezTo>
                  <a:pt x="96838" y="240582"/>
                  <a:pt x="96838" y="240582"/>
                  <a:pt x="96838" y="336551"/>
                </a:cubicBezTo>
                <a:cubicBezTo>
                  <a:pt x="96838" y="336551"/>
                  <a:pt x="96838" y="336551"/>
                  <a:pt x="23878" y="336551"/>
                </a:cubicBezTo>
                <a:cubicBezTo>
                  <a:pt x="23878" y="336551"/>
                  <a:pt x="23878" y="336551"/>
                  <a:pt x="23878" y="216918"/>
                </a:cubicBezTo>
                <a:cubicBezTo>
                  <a:pt x="23878" y="216918"/>
                  <a:pt x="0" y="216918"/>
                  <a:pt x="0" y="191940"/>
                </a:cubicBezTo>
                <a:cubicBezTo>
                  <a:pt x="0" y="191940"/>
                  <a:pt x="0" y="191940"/>
                  <a:pt x="0" y="107802"/>
                </a:cubicBezTo>
                <a:cubicBezTo>
                  <a:pt x="0" y="84138"/>
                  <a:pt x="23878" y="84138"/>
                  <a:pt x="23878" y="84138"/>
                </a:cubicBezTo>
                <a:close/>
                <a:moveTo>
                  <a:pt x="265257" y="0"/>
                </a:moveTo>
                <a:cubicBezTo>
                  <a:pt x="284740" y="0"/>
                  <a:pt x="301625" y="15586"/>
                  <a:pt x="301625" y="35069"/>
                </a:cubicBezTo>
                <a:cubicBezTo>
                  <a:pt x="301625" y="55851"/>
                  <a:pt x="284740" y="71438"/>
                  <a:pt x="265257" y="71438"/>
                </a:cubicBezTo>
                <a:cubicBezTo>
                  <a:pt x="258762" y="71438"/>
                  <a:pt x="253567" y="70139"/>
                  <a:pt x="248371" y="66242"/>
                </a:cubicBezTo>
                <a:cubicBezTo>
                  <a:pt x="248371" y="66242"/>
                  <a:pt x="247072" y="66242"/>
                  <a:pt x="245774" y="64944"/>
                </a:cubicBezTo>
                <a:cubicBezTo>
                  <a:pt x="236681" y="59748"/>
                  <a:pt x="230187" y="48058"/>
                  <a:pt x="230187" y="35069"/>
                </a:cubicBezTo>
                <a:cubicBezTo>
                  <a:pt x="230187" y="15586"/>
                  <a:pt x="245774" y="0"/>
                  <a:pt x="265257" y="0"/>
                </a:cubicBezTo>
                <a:close/>
                <a:moveTo>
                  <a:pt x="169069" y="0"/>
                </a:moveTo>
                <a:cubicBezTo>
                  <a:pt x="188796" y="0"/>
                  <a:pt x="204788" y="15992"/>
                  <a:pt x="204788" y="35719"/>
                </a:cubicBezTo>
                <a:cubicBezTo>
                  <a:pt x="204788" y="55446"/>
                  <a:pt x="188796" y="71438"/>
                  <a:pt x="169069" y="71438"/>
                </a:cubicBezTo>
                <a:cubicBezTo>
                  <a:pt x="149342" y="71438"/>
                  <a:pt x="133350" y="55446"/>
                  <a:pt x="133350" y="35719"/>
                </a:cubicBezTo>
                <a:cubicBezTo>
                  <a:pt x="133350" y="15992"/>
                  <a:pt x="149342" y="0"/>
                  <a:pt x="169069" y="0"/>
                </a:cubicBezTo>
                <a:close/>
                <a:moveTo>
                  <a:pt x="72880" y="0"/>
                </a:moveTo>
                <a:cubicBezTo>
                  <a:pt x="92363" y="0"/>
                  <a:pt x="107950" y="15586"/>
                  <a:pt x="107950" y="35069"/>
                </a:cubicBezTo>
                <a:cubicBezTo>
                  <a:pt x="107950" y="48058"/>
                  <a:pt x="101456" y="59748"/>
                  <a:pt x="92363" y="64944"/>
                </a:cubicBezTo>
                <a:cubicBezTo>
                  <a:pt x="91065" y="66242"/>
                  <a:pt x="89766" y="66242"/>
                  <a:pt x="89766" y="66242"/>
                </a:cubicBezTo>
                <a:cubicBezTo>
                  <a:pt x="84570" y="70139"/>
                  <a:pt x="79375" y="71438"/>
                  <a:pt x="72880" y="71438"/>
                </a:cubicBezTo>
                <a:cubicBezTo>
                  <a:pt x="53397" y="71438"/>
                  <a:pt x="36512" y="55851"/>
                  <a:pt x="36512" y="35069"/>
                </a:cubicBezTo>
                <a:cubicBezTo>
                  <a:pt x="36512" y="15586"/>
                  <a:pt x="53397" y="0"/>
                  <a:pt x="728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6C7CE291-1465-41CB-9739-FE711DC3D784}"/>
              </a:ext>
            </a:extLst>
          </p:cNvPr>
          <p:cNvSpPr/>
          <p:nvPr/>
        </p:nvSpPr>
        <p:spPr bwMode="auto">
          <a:xfrm>
            <a:off x="5967713" y="5137317"/>
            <a:ext cx="313350" cy="312976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0" name="任意多边形 42">
            <a:extLst>
              <a:ext uri="{FF2B5EF4-FFF2-40B4-BE49-F238E27FC236}">
                <a16:creationId xmlns:a16="http://schemas.microsoft.com/office/drawing/2014/main" id="{9FB107C8-517C-40D0-BD5D-3663437E79AC}"/>
              </a:ext>
            </a:extLst>
          </p:cNvPr>
          <p:cNvSpPr/>
          <p:nvPr/>
        </p:nvSpPr>
        <p:spPr bwMode="auto">
          <a:xfrm>
            <a:off x="6042509" y="5212311"/>
            <a:ext cx="163757" cy="162988"/>
          </a:xfrm>
          <a:custGeom>
            <a:avLst/>
            <a:gdLst>
              <a:gd name="connsiteX0" fmla="*/ 262525 w 338138"/>
              <a:gd name="connsiteY0" fmla="*/ 84138 h 336551"/>
              <a:gd name="connsiteX1" fmla="*/ 314260 w 338138"/>
              <a:gd name="connsiteY1" fmla="*/ 84138 h 336551"/>
              <a:gd name="connsiteX2" fmla="*/ 338138 w 338138"/>
              <a:gd name="connsiteY2" fmla="*/ 107802 h 336551"/>
              <a:gd name="connsiteX3" fmla="*/ 338138 w 338138"/>
              <a:gd name="connsiteY3" fmla="*/ 191940 h 336551"/>
              <a:gd name="connsiteX4" fmla="*/ 314260 w 338138"/>
              <a:gd name="connsiteY4" fmla="*/ 216918 h 336551"/>
              <a:gd name="connsiteX5" fmla="*/ 314260 w 338138"/>
              <a:gd name="connsiteY5" fmla="*/ 336551 h 336551"/>
              <a:gd name="connsiteX6" fmla="*/ 241300 w 338138"/>
              <a:gd name="connsiteY6" fmla="*/ 336551 h 336551"/>
              <a:gd name="connsiteX7" fmla="*/ 241300 w 338138"/>
              <a:gd name="connsiteY7" fmla="*/ 240582 h 336551"/>
              <a:gd name="connsiteX8" fmla="*/ 265178 w 338138"/>
              <a:gd name="connsiteY8" fmla="*/ 216918 h 336551"/>
              <a:gd name="connsiteX9" fmla="*/ 265178 w 338138"/>
              <a:gd name="connsiteY9" fmla="*/ 95970 h 336551"/>
              <a:gd name="connsiteX10" fmla="*/ 262525 w 338138"/>
              <a:gd name="connsiteY10" fmla="*/ 84138 h 336551"/>
              <a:gd name="connsiteX11" fmla="*/ 120477 w 338138"/>
              <a:gd name="connsiteY11" fmla="*/ 84138 h 336551"/>
              <a:gd name="connsiteX12" fmla="*/ 217661 w 338138"/>
              <a:gd name="connsiteY12" fmla="*/ 84138 h 336551"/>
              <a:gd name="connsiteX13" fmla="*/ 241300 w 338138"/>
              <a:gd name="connsiteY13" fmla="*/ 107802 h 336551"/>
              <a:gd name="connsiteX14" fmla="*/ 241300 w 338138"/>
              <a:gd name="connsiteY14" fmla="*/ 191940 h 336551"/>
              <a:gd name="connsiteX15" fmla="*/ 217661 w 338138"/>
              <a:gd name="connsiteY15" fmla="*/ 216918 h 336551"/>
              <a:gd name="connsiteX16" fmla="*/ 217661 w 338138"/>
              <a:gd name="connsiteY16" fmla="*/ 336551 h 336551"/>
              <a:gd name="connsiteX17" fmla="*/ 120477 w 338138"/>
              <a:gd name="connsiteY17" fmla="*/ 336551 h 336551"/>
              <a:gd name="connsiteX18" fmla="*/ 120477 w 338138"/>
              <a:gd name="connsiteY18" fmla="*/ 216918 h 336551"/>
              <a:gd name="connsiteX19" fmla="*/ 96837 w 338138"/>
              <a:gd name="connsiteY19" fmla="*/ 191940 h 336551"/>
              <a:gd name="connsiteX20" fmla="*/ 96837 w 338138"/>
              <a:gd name="connsiteY20" fmla="*/ 107802 h 336551"/>
              <a:gd name="connsiteX21" fmla="*/ 120477 w 338138"/>
              <a:gd name="connsiteY21" fmla="*/ 84138 h 336551"/>
              <a:gd name="connsiteX22" fmla="*/ 23878 w 338138"/>
              <a:gd name="connsiteY22" fmla="*/ 84138 h 336551"/>
              <a:gd name="connsiteX23" fmla="*/ 75613 w 338138"/>
              <a:gd name="connsiteY23" fmla="*/ 84138 h 336551"/>
              <a:gd name="connsiteX24" fmla="*/ 72960 w 338138"/>
              <a:gd name="connsiteY24" fmla="*/ 95970 h 336551"/>
              <a:gd name="connsiteX25" fmla="*/ 72960 w 338138"/>
              <a:gd name="connsiteY25" fmla="*/ 216918 h 336551"/>
              <a:gd name="connsiteX26" fmla="*/ 96838 w 338138"/>
              <a:gd name="connsiteY26" fmla="*/ 240582 h 336551"/>
              <a:gd name="connsiteX27" fmla="*/ 96838 w 338138"/>
              <a:gd name="connsiteY27" fmla="*/ 336551 h 336551"/>
              <a:gd name="connsiteX28" fmla="*/ 23878 w 338138"/>
              <a:gd name="connsiteY28" fmla="*/ 336551 h 336551"/>
              <a:gd name="connsiteX29" fmla="*/ 23878 w 338138"/>
              <a:gd name="connsiteY29" fmla="*/ 216918 h 336551"/>
              <a:gd name="connsiteX30" fmla="*/ 0 w 338138"/>
              <a:gd name="connsiteY30" fmla="*/ 191940 h 336551"/>
              <a:gd name="connsiteX31" fmla="*/ 0 w 338138"/>
              <a:gd name="connsiteY31" fmla="*/ 107802 h 336551"/>
              <a:gd name="connsiteX32" fmla="*/ 23878 w 338138"/>
              <a:gd name="connsiteY32" fmla="*/ 84138 h 336551"/>
              <a:gd name="connsiteX33" fmla="*/ 265257 w 338138"/>
              <a:gd name="connsiteY33" fmla="*/ 0 h 336551"/>
              <a:gd name="connsiteX34" fmla="*/ 301625 w 338138"/>
              <a:gd name="connsiteY34" fmla="*/ 35069 h 336551"/>
              <a:gd name="connsiteX35" fmla="*/ 265257 w 338138"/>
              <a:gd name="connsiteY35" fmla="*/ 71438 h 336551"/>
              <a:gd name="connsiteX36" fmla="*/ 248371 w 338138"/>
              <a:gd name="connsiteY36" fmla="*/ 66242 h 336551"/>
              <a:gd name="connsiteX37" fmla="*/ 245774 w 338138"/>
              <a:gd name="connsiteY37" fmla="*/ 64944 h 336551"/>
              <a:gd name="connsiteX38" fmla="*/ 230187 w 338138"/>
              <a:gd name="connsiteY38" fmla="*/ 35069 h 336551"/>
              <a:gd name="connsiteX39" fmla="*/ 265257 w 338138"/>
              <a:gd name="connsiteY39" fmla="*/ 0 h 336551"/>
              <a:gd name="connsiteX40" fmla="*/ 169069 w 338138"/>
              <a:gd name="connsiteY40" fmla="*/ 0 h 336551"/>
              <a:gd name="connsiteX41" fmla="*/ 204788 w 338138"/>
              <a:gd name="connsiteY41" fmla="*/ 35719 h 336551"/>
              <a:gd name="connsiteX42" fmla="*/ 169069 w 338138"/>
              <a:gd name="connsiteY42" fmla="*/ 71438 h 336551"/>
              <a:gd name="connsiteX43" fmla="*/ 133350 w 338138"/>
              <a:gd name="connsiteY43" fmla="*/ 35719 h 336551"/>
              <a:gd name="connsiteX44" fmla="*/ 169069 w 338138"/>
              <a:gd name="connsiteY44" fmla="*/ 0 h 336551"/>
              <a:gd name="connsiteX45" fmla="*/ 72880 w 338138"/>
              <a:gd name="connsiteY45" fmla="*/ 0 h 336551"/>
              <a:gd name="connsiteX46" fmla="*/ 107950 w 338138"/>
              <a:gd name="connsiteY46" fmla="*/ 35069 h 336551"/>
              <a:gd name="connsiteX47" fmla="*/ 92363 w 338138"/>
              <a:gd name="connsiteY47" fmla="*/ 64944 h 336551"/>
              <a:gd name="connsiteX48" fmla="*/ 89766 w 338138"/>
              <a:gd name="connsiteY48" fmla="*/ 66242 h 336551"/>
              <a:gd name="connsiteX49" fmla="*/ 72880 w 338138"/>
              <a:gd name="connsiteY49" fmla="*/ 71438 h 336551"/>
              <a:gd name="connsiteX50" fmla="*/ 36512 w 338138"/>
              <a:gd name="connsiteY50" fmla="*/ 35069 h 336551"/>
              <a:gd name="connsiteX51" fmla="*/ 72880 w 338138"/>
              <a:gd name="connsiteY51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6551">
                <a:moveTo>
                  <a:pt x="262525" y="84138"/>
                </a:moveTo>
                <a:cubicBezTo>
                  <a:pt x="262525" y="84138"/>
                  <a:pt x="262525" y="84138"/>
                  <a:pt x="314260" y="84138"/>
                </a:cubicBezTo>
                <a:cubicBezTo>
                  <a:pt x="338138" y="84138"/>
                  <a:pt x="338138" y="107802"/>
                  <a:pt x="338138" y="107802"/>
                </a:cubicBezTo>
                <a:cubicBezTo>
                  <a:pt x="338138" y="107802"/>
                  <a:pt x="338138" y="107802"/>
                  <a:pt x="338138" y="191940"/>
                </a:cubicBezTo>
                <a:cubicBezTo>
                  <a:pt x="338138" y="216918"/>
                  <a:pt x="314260" y="216918"/>
                  <a:pt x="314260" y="216918"/>
                </a:cubicBezTo>
                <a:cubicBezTo>
                  <a:pt x="314260" y="216918"/>
                  <a:pt x="314260" y="216918"/>
                  <a:pt x="314260" y="336551"/>
                </a:cubicBezTo>
                <a:cubicBezTo>
                  <a:pt x="314260" y="336551"/>
                  <a:pt x="314260" y="336551"/>
                  <a:pt x="241300" y="336551"/>
                </a:cubicBezTo>
                <a:cubicBezTo>
                  <a:pt x="241300" y="336551"/>
                  <a:pt x="241300" y="336551"/>
                  <a:pt x="241300" y="240582"/>
                </a:cubicBezTo>
                <a:cubicBezTo>
                  <a:pt x="241300" y="240582"/>
                  <a:pt x="265178" y="240582"/>
                  <a:pt x="265178" y="216918"/>
                </a:cubicBezTo>
                <a:cubicBezTo>
                  <a:pt x="265178" y="216918"/>
                  <a:pt x="265178" y="216918"/>
                  <a:pt x="265178" y="95970"/>
                </a:cubicBezTo>
                <a:cubicBezTo>
                  <a:pt x="265178" y="95970"/>
                  <a:pt x="265178" y="90711"/>
                  <a:pt x="262525" y="84138"/>
                </a:cubicBezTo>
                <a:close/>
                <a:moveTo>
                  <a:pt x="120477" y="84138"/>
                </a:moveTo>
                <a:cubicBezTo>
                  <a:pt x="120477" y="84138"/>
                  <a:pt x="120477" y="84138"/>
                  <a:pt x="217661" y="84138"/>
                </a:cubicBezTo>
                <a:cubicBezTo>
                  <a:pt x="241300" y="84138"/>
                  <a:pt x="241300" y="107802"/>
                  <a:pt x="241300" y="107802"/>
                </a:cubicBezTo>
                <a:lnTo>
                  <a:pt x="241300" y="191940"/>
                </a:lnTo>
                <a:cubicBezTo>
                  <a:pt x="241300" y="216918"/>
                  <a:pt x="217661" y="216918"/>
                  <a:pt x="217661" y="216918"/>
                </a:cubicBezTo>
                <a:cubicBezTo>
                  <a:pt x="217661" y="216918"/>
                  <a:pt x="217661" y="216918"/>
                  <a:pt x="217661" y="336551"/>
                </a:cubicBezTo>
                <a:cubicBezTo>
                  <a:pt x="217661" y="336551"/>
                  <a:pt x="217661" y="336551"/>
                  <a:pt x="120477" y="336551"/>
                </a:cubicBezTo>
                <a:cubicBezTo>
                  <a:pt x="120477" y="336551"/>
                  <a:pt x="120477" y="336551"/>
                  <a:pt x="120477" y="216918"/>
                </a:cubicBezTo>
                <a:cubicBezTo>
                  <a:pt x="120477" y="216918"/>
                  <a:pt x="96837" y="216918"/>
                  <a:pt x="96837" y="191940"/>
                </a:cubicBezTo>
                <a:cubicBezTo>
                  <a:pt x="96837" y="191940"/>
                  <a:pt x="96837" y="191940"/>
                  <a:pt x="96837" y="107802"/>
                </a:cubicBezTo>
                <a:cubicBezTo>
                  <a:pt x="96837" y="84138"/>
                  <a:pt x="120477" y="84138"/>
                  <a:pt x="120477" y="84138"/>
                </a:cubicBezTo>
                <a:close/>
                <a:moveTo>
                  <a:pt x="23878" y="84138"/>
                </a:moveTo>
                <a:cubicBezTo>
                  <a:pt x="23878" y="84138"/>
                  <a:pt x="23878" y="84138"/>
                  <a:pt x="75613" y="84138"/>
                </a:cubicBezTo>
                <a:cubicBezTo>
                  <a:pt x="72960" y="90711"/>
                  <a:pt x="72960" y="95970"/>
                  <a:pt x="72960" y="95970"/>
                </a:cubicBezTo>
                <a:cubicBezTo>
                  <a:pt x="72960" y="95970"/>
                  <a:pt x="72960" y="95970"/>
                  <a:pt x="72960" y="216918"/>
                </a:cubicBezTo>
                <a:cubicBezTo>
                  <a:pt x="72960" y="240582"/>
                  <a:pt x="96838" y="240582"/>
                  <a:pt x="96838" y="240582"/>
                </a:cubicBezTo>
                <a:cubicBezTo>
                  <a:pt x="96838" y="240582"/>
                  <a:pt x="96838" y="240582"/>
                  <a:pt x="96838" y="336551"/>
                </a:cubicBezTo>
                <a:cubicBezTo>
                  <a:pt x="96838" y="336551"/>
                  <a:pt x="96838" y="336551"/>
                  <a:pt x="23878" y="336551"/>
                </a:cubicBezTo>
                <a:cubicBezTo>
                  <a:pt x="23878" y="336551"/>
                  <a:pt x="23878" y="336551"/>
                  <a:pt x="23878" y="216918"/>
                </a:cubicBezTo>
                <a:cubicBezTo>
                  <a:pt x="23878" y="216918"/>
                  <a:pt x="0" y="216918"/>
                  <a:pt x="0" y="191940"/>
                </a:cubicBezTo>
                <a:cubicBezTo>
                  <a:pt x="0" y="191940"/>
                  <a:pt x="0" y="191940"/>
                  <a:pt x="0" y="107802"/>
                </a:cubicBezTo>
                <a:cubicBezTo>
                  <a:pt x="0" y="84138"/>
                  <a:pt x="23878" y="84138"/>
                  <a:pt x="23878" y="84138"/>
                </a:cubicBezTo>
                <a:close/>
                <a:moveTo>
                  <a:pt x="265257" y="0"/>
                </a:moveTo>
                <a:cubicBezTo>
                  <a:pt x="284740" y="0"/>
                  <a:pt x="301625" y="15586"/>
                  <a:pt x="301625" y="35069"/>
                </a:cubicBezTo>
                <a:cubicBezTo>
                  <a:pt x="301625" y="55851"/>
                  <a:pt x="284740" y="71438"/>
                  <a:pt x="265257" y="71438"/>
                </a:cubicBezTo>
                <a:cubicBezTo>
                  <a:pt x="258762" y="71438"/>
                  <a:pt x="253567" y="70139"/>
                  <a:pt x="248371" y="66242"/>
                </a:cubicBezTo>
                <a:cubicBezTo>
                  <a:pt x="248371" y="66242"/>
                  <a:pt x="247072" y="66242"/>
                  <a:pt x="245774" y="64944"/>
                </a:cubicBezTo>
                <a:cubicBezTo>
                  <a:pt x="236681" y="59748"/>
                  <a:pt x="230187" y="48058"/>
                  <a:pt x="230187" y="35069"/>
                </a:cubicBezTo>
                <a:cubicBezTo>
                  <a:pt x="230187" y="15586"/>
                  <a:pt x="245774" y="0"/>
                  <a:pt x="265257" y="0"/>
                </a:cubicBezTo>
                <a:close/>
                <a:moveTo>
                  <a:pt x="169069" y="0"/>
                </a:moveTo>
                <a:cubicBezTo>
                  <a:pt x="188796" y="0"/>
                  <a:pt x="204788" y="15992"/>
                  <a:pt x="204788" y="35719"/>
                </a:cubicBezTo>
                <a:cubicBezTo>
                  <a:pt x="204788" y="55446"/>
                  <a:pt x="188796" y="71438"/>
                  <a:pt x="169069" y="71438"/>
                </a:cubicBezTo>
                <a:cubicBezTo>
                  <a:pt x="149342" y="71438"/>
                  <a:pt x="133350" y="55446"/>
                  <a:pt x="133350" y="35719"/>
                </a:cubicBezTo>
                <a:cubicBezTo>
                  <a:pt x="133350" y="15992"/>
                  <a:pt x="149342" y="0"/>
                  <a:pt x="169069" y="0"/>
                </a:cubicBezTo>
                <a:close/>
                <a:moveTo>
                  <a:pt x="72880" y="0"/>
                </a:moveTo>
                <a:cubicBezTo>
                  <a:pt x="92363" y="0"/>
                  <a:pt x="107950" y="15586"/>
                  <a:pt x="107950" y="35069"/>
                </a:cubicBezTo>
                <a:cubicBezTo>
                  <a:pt x="107950" y="48058"/>
                  <a:pt x="101456" y="59748"/>
                  <a:pt x="92363" y="64944"/>
                </a:cubicBezTo>
                <a:cubicBezTo>
                  <a:pt x="91065" y="66242"/>
                  <a:pt x="89766" y="66242"/>
                  <a:pt x="89766" y="66242"/>
                </a:cubicBezTo>
                <a:cubicBezTo>
                  <a:pt x="84570" y="70139"/>
                  <a:pt x="79375" y="71438"/>
                  <a:pt x="72880" y="71438"/>
                </a:cubicBezTo>
                <a:cubicBezTo>
                  <a:pt x="53397" y="71438"/>
                  <a:pt x="36512" y="55851"/>
                  <a:pt x="36512" y="35069"/>
                </a:cubicBezTo>
                <a:cubicBezTo>
                  <a:pt x="36512" y="15586"/>
                  <a:pt x="53397" y="0"/>
                  <a:pt x="728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0397D917-38D3-4690-97C9-C7F1B848ECA3}"/>
              </a:ext>
            </a:extLst>
          </p:cNvPr>
          <p:cNvCxnSpPr/>
          <p:nvPr/>
        </p:nvCxnSpPr>
        <p:spPr>
          <a:xfrm>
            <a:off x="1005590" y="1724280"/>
            <a:ext cx="0" cy="1106424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C6B583C-3642-451E-ADE2-D77D98065CBD}"/>
              </a:ext>
            </a:extLst>
          </p:cNvPr>
          <p:cNvCxnSpPr/>
          <p:nvPr/>
        </p:nvCxnSpPr>
        <p:spPr>
          <a:xfrm>
            <a:off x="1005590" y="3242067"/>
            <a:ext cx="0" cy="1106424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EC6020AE-3F37-4C71-9E9D-E52A7BA58FB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17" name="Google Shape;883;p56">
            <a:extLst>
              <a:ext uri="{FF2B5EF4-FFF2-40B4-BE49-F238E27FC236}">
                <a16:creationId xmlns:a16="http://schemas.microsoft.com/office/drawing/2014/main" id="{2B62A18B-B70C-4060-A0CD-23C3596FC91F}"/>
              </a:ext>
            </a:extLst>
          </p:cNvPr>
          <p:cNvSpPr/>
          <p:nvPr/>
        </p:nvSpPr>
        <p:spPr>
          <a:xfrm>
            <a:off x="1348679" y="1755744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Google Shape;884;p56">
            <a:extLst>
              <a:ext uri="{FF2B5EF4-FFF2-40B4-BE49-F238E27FC236}">
                <a16:creationId xmlns:a16="http://schemas.microsoft.com/office/drawing/2014/main" id="{1E4ED73F-9C46-4C7A-9C53-C8C304BE0E20}"/>
              </a:ext>
            </a:extLst>
          </p:cNvPr>
          <p:cNvSpPr/>
          <p:nvPr/>
        </p:nvSpPr>
        <p:spPr>
          <a:xfrm>
            <a:off x="1356600" y="3982276"/>
            <a:ext cx="230800" cy="231200"/>
          </a:xfrm>
          <a:prstGeom prst="rect">
            <a:avLst/>
          </a:prstGeom>
          <a:solidFill>
            <a:srgbClr val="E5CBC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885;p56">
            <a:extLst>
              <a:ext uri="{FF2B5EF4-FFF2-40B4-BE49-F238E27FC236}">
                <a16:creationId xmlns:a16="http://schemas.microsoft.com/office/drawing/2014/main" id="{2DAA1DA0-AA71-4F36-BE96-26D7643B2C1F}"/>
              </a:ext>
            </a:extLst>
          </p:cNvPr>
          <p:cNvSpPr/>
          <p:nvPr/>
        </p:nvSpPr>
        <p:spPr>
          <a:xfrm>
            <a:off x="1356600" y="2869010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1C57215-5110-4DE1-B03C-9D0988D3DBDB}"/>
              </a:ext>
            </a:extLst>
          </p:cNvPr>
          <p:cNvSpPr txBox="1"/>
          <p:nvPr/>
        </p:nvSpPr>
        <p:spPr>
          <a:xfrm>
            <a:off x="1913392" y="1520735"/>
            <a:ext cx="5274442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</a:p>
        </p:txBody>
      </p:sp>
      <p:sp>
        <p:nvSpPr>
          <p:cNvPr id="2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EA70265-692C-4960-A160-003599F3D79A}"/>
              </a:ext>
            </a:extLst>
          </p:cNvPr>
          <p:cNvSpPr txBox="1"/>
          <p:nvPr/>
        </p:nvSpPr>
        <p:spPr>
          <a:xfrm>
            <a:off x="1913391" y="2634001"/>
            <a:ext cx="5274442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</a:p>
        </p:txBody>
      </p:sp>
      <p:sp>
        <p:nvSpPr>
          <p:cNvPr id="2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C3B6995-9271-4576-A0DB-E926F1E91479}"/>
              </a:ext>
            </a:extLst>
          </p:cNvPr>
          <p:cNvSpPr txBox="1"/>
          <p:nvPr/>
        </p:nvSpPr>
        <p:spPr>
          <a:xfrm>
            <a:off x="1913390" y="3775211"/>
            <a:ext cx="4991037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 Synergistically utilize technically sound portals with,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</a:p>
        </p:txBody>
      </p:sp>
      <p:sp>
        <p:nvSpPr>
          <p:cNvPr id="24" name="iṩļïḓè">
            <a:extLst>
              <a:ext uri="{FF2B5EF4-FFF2-40B4-BE49-F238E27FC236}">
                <a16:creationId xmlns:a16="http://schemas.microsoft.com/office/drawing/2014/main" id="{3A16CEA4-77B6-47C8-A7EE-E67E68ADA2BD}"/>
              </a:ext>
            </a:extLst>
          </p:cNvPr>
          <p:cNvSpPr txBox="1"/>
          <p:nvPr/>
        </p:nvSpPr>
        <p:spPr bwMode="auto">
          <a:xfrm>
            <a:off x="700734" y="5689464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25" name="iṩļïḓè">
            <a:extLst>
              <a:ext uri="{FF2B5EF4-FFF2-40B4-BE49-F238E27FC236}">
                <a16:creationId xmlns:a16="http://schemas.microsoft.com/office/drawing/2014/main" id="{09CBA255-A21D-41F5-8924-9E96A3139506}"/>
              </a:ext>
            </a:extLst>
          </p:cNvPr>
          <p:cNvSpPr txBox="1"/>
          <p:nvPr/>
        </p:nvSpPr>
        <p:spPr bwMode="auto">
          <a:xfrm>
            <a:off x="2138149" y="4640605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26" name="iṩļïḓè">
            <a:extLst>
              <a:ext uri="{FF2B5EF4-FFF2-40B4-BE49-F238E27FC236}">
                <a16:creationId xmlns:a16="http://schemas.microsoft.com/office/drawing/2014/main" id="{460B7C8E-E074-4ACD-86EA-CDF35C129CCB}"/>
              </a:ext>
            </a:extLst>
          </p:cNvPr>
          <p:cNvSpPr txBox="1"/>
          <p:nvPr/>
        </p:nvSpPr>
        <p:spPr bwMode="auto">
          <a:xfrm>
            <a:off x="3802906" y="5682076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27" name="iṩļïḓè">
            <a:extLst>
              <a:ext uri="{FF2B5EF4-FFF2-40B4-BE49-F238E27FC236}">
                <a16:creationId xmlns:a16="http://schemas.microsoft.com/office/drawing/2014/main" id="{102CB380-BB36-4D63-849A-DAFE67F9F522}"/>
              </a:ext>
            </a:extLst>
          </p:cNvPr>
          <p:cNvSpPr txBox="1"/>
          <p:nvPr/>
        </p:nvSpPr>
        <p:spPr bwMode="auto">
          <a:xfrm>
            <a:off x="5240321" y="4658036"/>
            <a:ext cx="1410698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2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8B0896E-73A8-4A40-9851-32C804EA0F89}"/>
              </a:ext>
            </a:extLst>
          </p:cNvPr>
          <p:cNvSpPr txBox="1"/>
          <p:nvPr/>
        </p:nvSpPr>
        <p:spPr>
          <a:xfrm>
            <a:off x="7483482" y="5146265"/>
            <a:ext cx="1913549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581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226;p35">
            <a:extLst>
              <a:ext uri="{FF2B5EF4-FFF2-40B4-BE49-F238E27FC236}">
                <a16:creationId xmlns:a16="http://schemas.microsoft.com/office/drawing/2014/main" id="{CAF1881D-1225-4CE0-B7D9-7DCC83835D5A}"/>
              </a:ext>
            </a:extLst>
          </p:cNvPr>
          <p:cNvSpPr/>
          <p:nvPr/>
        </p:nvSpPr>
        <p:spPr>
          <a:xfrm>
            <a:off x="1084296" y="584523"/>
            <a:ext cx="549576" cy="549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40" name="Google Shape;240;p37"/>
          <p:cNvSpPr/>
          <p:nvPr/>
        </p:nvSpPr>
        <p:spPr>
          <a:xfrm>
            <a:off x="4369969" y="1933757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41" name="Google Shape;241;p37"/>
          <p:cNvSpPr/>
          <p:nvPr/>
        </p:nvSpPr>
        <p:spPr>
          <a:xfrm>
            <a:off x="4369969" y="4013523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42" name="Google Shape;242;p37"/>
          <p:cNvSpPr/>
          <p:nvPr/>
        </p:nvSpPr>
        <p:spPr>
          <a:xfrm>
            <a:off x="7894202" y="4013523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43" name="Google Shape;243;p37"/>
          <p:cNvSpPr/>
          <p:nvPr/>
        </p:nvSpPr>
        <p:spPr>
          <a:xfrm>
            <a:off x="7894202" y="1933757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44" name="Google Shape;244;p37"/>
          <p:cNvSpPr txBox="1">
            <a:spLocks noGrp="1"/>
          </p:cNvSpPr>
          <p:nvPr>
            <p:ph type="title" idx="4294967295"/>
          </p:nvPr>
        </p:nvSpPr>
        <p:spPr>
          <a:xfrm>
            <a:off x="4266764" y="1889353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47" name="Google Shape;247;p37"/>
          <p:cNvSpPr txBox="1">
            <a:spLocks noGrp="1"/>
          </p:cNvSpPr>
          <p:nvPr>
            <p:ph type="title" idx="4294967295"/>
          </p:nvPr>
        </p:nvSpPr>
        <p:spPr>
          <a:xfrm>
            <a:off x="7791000" y="3952286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0" name="Google Shape;250;p37"/>
          <p:cNvSpPr txBox="1">
            <a:spLocks noGrp="1"/>
          </p:cNvSpPr>
          <p:nvPr>
            <p:ph type="title" idx="4294967295"/>
          </p:nvPr>
        </p:nvSpPr>
        <p:spPr>
          <a:xfrm>
            <a:off x="4282005" y="3952319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3" name="Google Shape;253;p37"/>
          <p:cNvSpPr txBox="1">
            <a:spLocks noGrp="1"/>
          </p:cNvSpPr>
          <p:nvPr>
            <p:ph type="title" idx="4294967295"/>
          </p:nvPr>
        </p:nvSpPr>
        <p:spPr>
          <a:xfrm>
            <a:off x="7791000" y="1889343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57" name="Google Shape;257;p37"/>
          <p:cNvSpPr/>
          <p:nvPr/>
        </p:nvSpPr>
        <p:spPr>
          <a:xfrm>
            <a:off x="1888515" y="4561632"/>
            <a:ext cx="1676487" cy="1711845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B8A3AA6-82D1-4926-A869-5B15E4580A7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87369" y="584523"/>
            <a:ext cx="6858000" cy="6858000"/>
          </a:xfrm>
          <a:prstGeom prst="rect">
            <a:avLst/>
          </a:prstGeom>
        </p:spPr>
      </p:pic>
      <p:sp>
        <p:nvSpPr>
          <p:cNvPr id="36" name="文本框 35">
            <a:extLst>
              <a:ext uri="{FF2B5EF4-FFF2-40B4-BE49-F238E27FC236}">
                <a16:creationId xmlns:a16="http://schemas.microsoft.com/office/drawing/2014/main" id="{CDD6BB0D-D808-435C-A53C-704A32B74651}"/>
              </a:ext>
            </a:extLst>
          </p:cNvPr>
          <p:cNvSpPr txBox="1"/>
          <p:nvPr/>
        </p:nvSpPr>
        <p:spPr>
          <a:xfrm>
            <a:off x="1888515" y="584523"/>
            <a:ext cx="20973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u="sng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Contents</a:t>
            </a:r>
          </a:p>
        </p:txBody>
      </p:sp>
      <p:sp>
        <p:nvSpPr>
          <p:cNvPr id="3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10C8298-ADF1-4B20-8FFF-7AE00DDD5F7C}"/>
              </a:ext>
            </a:extLst>
          </p:cNvPr>
          <p:cNvSpPr txBox="1"/>
          <p:nvPr/>
        </p:nvSpPr>
        <p:spPr>
          <a:xfrm>
            <a:off x="4404083" y="2714812"/>
            <a:ext cx="2644434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3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5BE6047-841A-49C3-A957-B50E5B27ABE3}"/>
              </a:ext>
            </a:extLst>
          </p:cNvPr>
          <p:cNvSpPr txBox="1"/>
          <p:nvPr/>
        </p:nvSpPr>
        <p:spPr>
          <a:xfrm>
            <a:off x="4404083" y="4889999"/>
            <a:ext cx="2644434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3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DC0797B-94F3-4D86-BCA1-83866E8F1BC6}"/>
              </a:ext>
            </a:extLst>
          </p:cNvPr>
          <p:cNvSpPr txBox="1"/>
          <p:nvPr/>
        </p:nvSpPr>
        <p:spPr>
          <a:xfrm>
            <a:off x="7894202" y="2682998"/>
            <a:ext cx="2644434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4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7E2422E-79CC-464F-9A2B-E315F7971FFC}"/>
              </a:ext>
            </a:extLst>
          </p:cNvPr>
          <p:cNvSpPr txBox="1"/>
          <p:nvPr/>
        </p:nvSpPr>
        <p:spPr>
          <a:xfrm>
            <a:off x="7846669" y="4889999"/>
            <a:ext cx="2644434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D8DB6BB-AE9E-4FA7-ACB1-B2388A8FCCB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39976" y="30808"/>
            <a:ext cx="2725839" cy="27258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38" grpId="0" animBg="1"/>
      <p:bldP spid="39" grpId="0" animBg="1"/>
      <p:bldP spid="4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26;p35">
            <a:extLst>
              <a:ext uri="{FF2B5EF4-FFF2-40B4-BE49-F238E27FC236}">
                <a16:creationId xmlns:a16="http://schemas.microsoft.com/office/drawing/2014/main" id="{345CDB23-6EAB-41BB-976C-9F6D1BF392CC}"/>
              </a:ext>
            </a:extLst>
          </p:cNvPr>
          <p:cNvSpPr/>
          <p:nvPr/>
        </p:nvSpPr>
        <p:spPr>
          <a:xfrm>
            <a:off x="3954817" y="3392536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226;p35">
            <a:extLst>
              <a:ext uri="{FF2B5EF4-FFF2-40B4-BE49-F238E27FC236}">
                <a16:creationId xmlns:a16="http://schemas.microsoft.com/office/drawing/2014/main" id="{F10C4247-15DB-449C-AA2A-3B8988BB4CF9}"/>
              </a:ext>
            </a:extLst>
          </p:cNvPr>
          <p:cNvSpPr/>
          <p:nvPr/>
        </p:nvSpPr>
        <p:spPr>
          <a:xfrm>
            <a:off x="2401104" y="1994682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2638052" y="2227048"/>
            <a:ext cx="1734400" cy="17344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 idx="2"/>
          </p:nvPr>
        </p:nvSpPr>
        <p:spPr>
          <a:xfrm>
            <a:off x="2638066" y="2227036"/>
            <a:ext cx="1734400" cy="173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</a:t>
            </a:r>
            <a:endParaRPr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7396867" y="5744600"/>
            <a:ext cx="3844000" cy="39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10104533" y="3053000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EE6F422-12C9-4FD2-945F-E6518BB10979}"/>
              </a:ext>
            </a:extLst>
          </p:cNvPr>
          <p:cNvSpPr txBox="1"/>
          <p:nvPr/>
        </p:nvSpPr>
        <p:spPr>
          <a:xfrm>
            <a:off x="2638052" y="4323400"/>
            <a:ext cx="2644434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with,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54E39A8-749D-4E88-8EFC-7CDD80C589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9374" y="660660"/>
            <a:ext cx="5203604" cy="520360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79A289A8-2AFF-4EA9-AF8C-D381426FD0F0}"/>
              </a:ext>
            </a:extLst>
          </p:cNvPr>
          <p:cNvGrpSpPr/>
          <p:nvPr/>
        </p:nvGrpSpPr>
        <p:grpSpPr>
          <a:xfrm>
            <a:off x="1188330" y="2778409"/>
            <a:ext cx="631679" cy="631679"/>
            <a:chOff x="9205647" y="2594693"/>
            <a:chExt cx="1533051" cy="1533051"/>
          </a:xfrm>
        </p:grpSpPr>
        <p:sp>
          <p:nvSpPr>
            <p:cNvPr id="25" name="right-arrowheads_44810">
              <a:extLst>
                <a:ext uri="{FF2B5EF4-FFF2-40B4-BE49-F238E27FC236}">
                  <a16:creationId xmlns:a16="http://schemas.microsoft.com/office/drawing/2014/main" id="{7A39D4B4-334E-4D89-A8B1-5CBC185D49F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67329" y="3063541"/>
              <a:ext cx="609685" cy="595566"/>
            </a:xfrm>
            <a:custGeom>
              <a:avLst/>
              <a:gdLst>
                <a:gd name="T0" fmla="*/ 59 w 415"/>
                <a:gd name="T1" fmla="*/ 406 h 406"/>
                <a:gd name="T2" fmla="*/ 25 w 415"/>
                <a:gd name="T3" fmla="*/ 394 h 406"/>
                <a:gd name="T4" fmla="*/ 19 w 415"/>
                <a:gd name="T5" fmla="*/ 318 h 406"/>
                <a:gd name="T6" fmla="*/ 114 w 415"/>
                <a:gd name="T7" fmla="*/ 206 h 406"/>
                <a:gd name="T8" fmla="*/ 19 w 415"/>
                <a:gd name="T9" fmla="*/ 94 h 406"/>
                <a:gd name="T10" fmla="*/ 25 w 415"/>
                <a:gd name="T11" fmla="*/ 19 h 406"/>
                <a:gd name="T12" fmla="*/ 100 w 415"/>
                <a:gd name="T13" fmla="*/ 25 h 406"/>
                <a:gd name="T14" fmla="*/ 225 w 415"/>
                <a:gd name="T15" fmla="*/ 172 h 406"/>
                <a:gd name="T16" fmla="*/ 225 w 415"/>
                <a:gd name="T17" fmla="*/ 241 h 406"/>
                <a:gd name="T18" fmla="*/ 100 w 415"/>
                <a:gd name="T19" fmla="*/ 388 h 406"/>
                <a:gd name="T20" fmla="*/ 59 w 415"/>
                <a:gd name="T21" fmla="*/ 406 h 406"/>
                <a:gd name="T22" fmla="*/ 273 w 415"/>
                <a:gd name="T23" fmla="*/ 388 h 406"/>
                <a:gd name="T24" fmla="*/ 398 w 415"/>
                <a:gd name="T25" fmla="*/ 241 h 406"/>
                <a:gd name="T26" fmla="*/ 398 w 415"/>
                <a:gd name="T27" fmla="*/ 172 h 406"/>
                <a:gd name="T28" fmla="*/ 273 w 415"/>
                <a:gd name="T29" fmla="*/ 25 h 406"/>
                <a:gd name="T30" fmla="*/ 198 w 415"/>
                <a:gd name="T31" fmla="*/ 19 h 406"/>
                <a:gd name="T32" fmla="*/ 192 w 415"/>
                <a:gd name="T33" fmla="*/ 94 h 406"/>
                <a:gd name="T34" fmla="*/ 287 w 415"/>
                <a:gd name="T35" fmla="*/ 206 h 406"/>
                <a:gd name="T36" fmla="*/ 192 w 415"/>
                <a:gd name="T37" fmla="*/ 318 h 406"/>
                <a:gd name="T38" fmla="*/ 198 w 415"/>
                <a:gd name="T39" fmla="*/ 394 h 406"/>
                <a:gd name="T40" fmla="*/ 232 w 415"/>
                <a:gd name="T41" fmla="*/ 406 h 406"/>
                <a:gd name="T42" fmla="*/ 273 w 415"/>
                <a:gd name="T43" fmla="*/ 388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5" h="406">
                  <a:moveTo>
                    <a:pt x="59" y="406"/>
                  </a:moveTo>
                  <a:cubicBezTo>
                    <a:pt x="47" y="406"/>
                    <a:pt x="35" y="402"/>
                    <a:pt x="25" y="394"/>
                  </a:cubicBezTo>
                  <a:cubicBezTo>
                    <a:pt x="2" y="375"/>
                    <a:pt x="0" y="341"/>
                    <a:pt x="19" y="318"/>
                  </a:cubicBezTo>
                  <a:lnTo>
                    <a:pt x="114" y="206"/>
                  </a:lnTo>
                  <a:lnTo>
                    <a:pt x="19" y="94"/>
                  </a:lnTo>
                  <a:cubicBezTo>
                    <a:pt x="0" y="71"/>
                    <a:pt x="2" y="38"/>
                    <a:pt x="25" y="19"/>
                  </a:cubicBezTo>
                  <a:cubicBezTo>
                    <a:pt x="47" y="0"/>
                    <a:pt x="81" y="2"/>
                    <a:pt x="100" y="25"/>
                  </a:cubicBezTo>
                  <a:lnTo>
                    <a:pt x="225" y="172"/>
                  </a:lnTo>
                  <a:cubicBezTo>
                    <a:pt x="242" y="192"/>
                    <a:pt x="242" y="221"/>
                    <a:pt x="225" y="241"/>
                  </a:cubicBezTo>
                  <a:lnTo>
                    <a:pt x="100" y="388"/>
                  </a:lnTo>
                  <a:cubicBezTo>
                    <a:pt x="89" y="400"/>
                    <a:pt x="74" y="406"/>
                    <a:pt x="59" y="406"/>
                  </a:cubicBezTo>
                  <a:close/>
                  <a:moveTo>
                    <a:pt x="273" y="388"/>
                  </a:moveTo>
                  <a:lnTo>
                    <a:pt x="398" y="241"/>
                  </a:lnTo>
                  <a:cubicBezTo>
                    <a:pt x="415" y="221"/>
                    <a:pt x="415" y="192"/>
                    <a:pt x="398" y="172"/>
                  </a:cubicBezTo>
                  <a:lnTo>
                    <a:pt x="273" y="25"/>
                  </a:lnTo>
                  <a:cubicBezTo>
                    <a:pt x="254" y="2"/>
                    <a:pt x="220" y="0"/>
                    <a:pt x="198" y="19"/>
                  </a:cubicBezTo>
                  <a:cubicBezTo>
                    <a:pt x="175" y="38"/>
                    <a:pt x="173" y="71"/>
                    <a:pt x="192" y="94"/>
                  </a:cubicBezTo>
                  <a:lnTo>
                    <a:pt x="287" y="206"/>
                  </a:lnTo>
                  <a:lnTo>
                    <a:pt x="192" y="318"/>
                  </a:lnTo>
                  <a:cubicBezTo>
                    <a:pt x="173" y="341"/>
                    <a:pt x="175" y="375"/>
                    <a:pt x="198" y="394"/>
                  </a:cubicBezTo>
                  <a:cubicBezTo>
                    <a:pt x="208" y="402"/>
                    <a:pt x="220" y="406"/>
                    <a:pt x="232" y="406"/>
                  </a:cubicBezTo>
                  <a:cubicBezTo>
                    <a:pt x="247" y="406"/>
                    <a:pt x="262" y="400"/>
                    <a:pt x="273" y="38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F9660667-9C9D-45F8-A378-68640170AC08}"/>
                </a:ext>
              </a:extLst>
            </p:cNvPr>
            <p:cNvSpPr/>
            <p:nvPr/>
          </p:nvSpPr>
          <p:spPr>
            <a:xfrm>
              <a:off x="9205647" y="2594693"/>
              <a:ext cx="1533051" cy="153305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2695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  <p:bldP spid="274" grpId="0" animBg="1"/>
      <p:bldP spid="275" grpId="0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ïṥļiḋè">
            <a:extLst>
              <a:ext uri="{FF2B5EF4-FFF2-40B4-BE49-F238E27FC236}">
                <a16:creationId xmlns:a16="http://schemas.microsoft.com/office/drawing/2014/main" id="{89CA0D0C-4CC2-4801-A1C0-5DF8414D55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857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57" name="íṣľíḋê">
            <a:extLst>
              <a:ext uri="{FF2B5EF4-FFF2-40B4-BE49-F238E27FC236}">
                <a16:creationId xmlns:a16="http://schemas.microsoft.com/office/drawing/2014/main" id="{928F9C47-148B-47B2-A203-0DFB1E17D1C7}"/>
              </a:ext>
            </a:extLst>
          </p:cNvPr>
          <p:cNvSpPr>
            <a:spLocks/>
          </p:cNvSpPr>
          <p:nvPr/>
        </p:nvSpPr>
        <p:spPr>
          <a:xfrm>
            <a:off x="660400" y="1130300"/>
            <a:ext cx="10858500" cy="50038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48" name="ïsḻîḓê">
            <a:extLst>
              <a:ext uri="{FF2B5EF4-FFF2-40B4-BE49-F238E27FC236}">
                <a16:creationId xmlns:a16="http://schemas.microsoft.com/office/drawing/2014/main" id="{6ED1AC4E-9F43-429C-884F-4DF5B27A322D}"/>
              </a:ext>
            </a:extLst>
          </p:cNvPr>
          <p:cNvGrpSpPr/>
          <p:nvPr/>
        </p:nvGrpSpPr>
        <p:grpSpPr>
          <a:xfrm>
            <a:off x="3038595" y="2261811"/>
            <a:ext cx="295844" cy="1454094"/>
            <a:chOff x="2588326" y="2238422"/>
            <a:chExt cx="295844" cy="1454094"/>
          </a:xfrm>
        </p:grpSpPr>
        <p:sp>
          <p:nvSpPr>
            <p:cNvPr id="52" name="ís1iḑe">
              <a:extLst>
                <a:ext uri="{FF2B5EF4-FFF2-40B4-BE49-F238E27FC236}">
                  <a16:creationId xmlns:a16="http://schemas.microsoft.com/office/drawing/2014/main" id="{7160E76B-F158-4243-A108-8B381FCAE9C1}"/>
                </a:ext>
              </a:extLst>
            </p:cNvPr>
            <p:cNvSpPr/>
            <p:nvPr/>
          </p:nvSpPr>
          <p:spPr>
            <a:xfrm>
              <a:off x="2588326" y="2268551"/>
              <a:ext cx="233680" cy="1423965"/>
            </a:xfrm>
            <a:custGeom>
              <a:avLst/>
              <a:gdLst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3965"/>
                <a:gd name="connsiteX1" fmla="*/ 233680 w 233680"/>
                <a:gd name="connsiteY1" fmla="*/ 1188720 h 1423965"/>
                <a:gd name="connsiteX2" fmla="*/ 0 w 233680"/>
                <a:gd name="connsiteY2" fmla="*/ 1422400 h 142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80" h="1423965">
                  <a:moveTo>
                    <a:pt x="233680" y="0"/>
                  </a:moveTo>
                  <a:lnTo>
                    <a:pt x="233680" y="1188720"/>
                  </a:lnTo>
                  <a:cubicBezTo>
                    <a:pt x="231987" y="1361863"/>
                    <a:pt x="108373" y="1435947"/>
                    <a:pt x="0" y="142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53" name="íŝḷíďé">
              <a:extLst>
                <a:ext uri="{FF2B5EF4-FFF2-40B4-BE49-F238E27FC236}">
                  <a16:creationId xmlns:a16="http://schemas.microsoft.com/office/drawing/2014/main" id="{9495353E-FE12-4C42-9FC8-6BE5390BF33A}"/>
                </a:ext>
              </a:extLst>
            </p:cNvPr>
            <p:cNvGrpSpPr/>
            <p:nvPr/>
          </p:nvGrpSpPr>
          <p:grpSpPr>
            <a:xfrm>
              <a:off x="2759842" y="2238422"/>
              <a:ext cx="124328" cy="124328"/>
              <a:chOff x="2180722" y="2087505"/>
              <a:chExt cx="124328" cy="124328"/>
            </a:xfrm>
          </p:grpSpPr>
          <p:sp>
            <p:nvSpPr>
              <p:cNvPr id="54" name="îṧľîḓé">
                <a:extLst>
                  <a:ext uri="{FF2B5EF4-FFF2-40B4-BE49-F238E27FC236}">
                    <a16:creationId xmlns:a16="http://schemas.microsoft.com/office/drawing/2014/main" id="{122005DB-E6C8-4949-96BB-F5DD0F56FB1E}"/>
                  </a:ext>
                </a:extLst>
              </p:cNvPr>
              <p:cNvSpPr/>
              <p:nvPr/>
            </p:nvSpPr>
            <p:spPr>
              <a:xfrm>
                <a:off x="2207392" y="2114175"/>
                <a:ext cx="70988" cy="709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55" name="íṧḷïḑé">
                <a:extLst>
                  <a:ext uri="{FF2B5EF4-FFF2-40B4-BE49-F238E27FC236}">
                    <a16:creationId xmlns:a16="http://schemas.microsoft.com/office/drawing/2014/main" id="{A7C46C40-EA12-42D8-9FDF-EBB64FBFC491}"/>
                  </a:ext>
                </a:extLst>
              </p:cNvPr>
              <p:cNvSpPr/>
              <p:nvPr/>
            </p:nvSpPr>
            <p:spPr>
              <a:xfrm>
                <a:off x="2180722" y="2087505"/>
                <a:ext cx="124328" cy="124328"/>
              </a:xfrm>
              <a:prstGeom prst="arc">
                <a:avLst>
                  <a:gd name="adj1" fmla="val 7695125"/>
                  <a:gd name="adj2" fmla="val 3078315"/>
                </a:avLst>
              </a:prstGeom>
              <a:noFill/>
              <a:ln cap="rnd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40" name="îṥḷîde">
            <a:extLst>
              <a:ext uri="{FF2B5EF4-FFF2-40B4-BE49-F238E27FC236}">
                <a16:creationId xmlns:a16="http://schemas.microsoft.com/office/drawing/2014/main" id="{561DE463-CB5F-4382-89AE-AEB5F090B4D3}"/>
              </a:ext>
            </a:extLst>
          </p:cNvPr>
          <p:cNvGrpSpPr/>
          <p:nvPr/>
        </p:nvGrpSpPr>
        <p:grpSpPr>
          <a:xfrm flipV="1">
            <a:off x="4937775" y="3721463"/>
            <a:ext cx="295844" cy="1454094"/>
            <a:chOff x="2588326" y="2238422"/>
            <a:chExt cx="295844" cy="1454094"/>
          </a:xfrm>
        </p:grpSpPr>
        <p:sp>
          <p:nvSpPr>
            <p:cNvPr id="44" name="îšľíḓe">
              <a:extLst>
                <a:ext uri="{FF2B5EF4-FFF2-40B4-BE49-F238E27FC236}">
                  <a16:creationId xmlns:a16="http://schemas.microsoft.com/office/drawing/2014/main" id="{E35AABBC-B4F9-4BEF-BF1B-AD73028891B0}"/>
                </a:ext>
              </a:extLst>
            </p:cNvPr>
            <p:cNvSpPr/>
            <p:nvPr/>
          </p:nvSpPr>
          <p:spPr>
            <a:xfrm>
              <a:off x="2588326" y="2268551"/>
              <a:ext cx="233680" cy="1423965"/>
            </a:xfrm>
            <a:custGeom>
              <a:avLst/>
              <a:gdLst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3965"/>
                <a:gd name="connsiteX1" fmla="*/ 233680 w 233680"/>
                <a:gd name="connsiteY1" fmla="*/ 1188720 h 1423965"/>
                <a:gd name="connsiteX2" fmla="*/ 0 w 233680"/>
                <a:gd name="connsiteY2" fmla="*/ 1422400 h 142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80" h="1423965">
                  <a:moveTo>
                    <a:pt x="233680" y="0"/>
                  </a:moveTo>
                  <a:lnTo>
                    <a:pt x="233680" y="1188720"/>
                  </a:lnTo>
                  <a:cubicBezTo>
                    <a:pt x="231987" y="1361863"/>
                    <a:pt x="108373" y="1435947"/>
                    <a:pt x="0" y="142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45" name="ïṩḻîḋé">
              <a:extLst>
                <a:ext uri="{FF2B5EF4-FFF2-40B4-BE49-F238E27FC236}">
                  <a16:creationId xmlns:a16="http://schemas.microsoft.com/office/drawing/2014/main" id="{DBF6E9BA-06CC-4F91-9A89-E6E3343704C7}"/>
                </a:ext>
              </a:extLst>
            </p:cNvPr>
            <p:cNvGrpSpPr/>
            <p:nvPr/>
          </p:nvGrpSpPr>
          <p:grpSpPr>
            <a:xfrm>
              <a:off x="2759842" y="2238422"/>
              <a:ext cx="124328" cy="124328"/>
              <a:chOff x="2180722" y="2087505"/>
              <a:chExt cx="124328" cy="124328"/>
            </a:xfrm>
          </p:grpSpPr>
          <p:sp>
            <p:nvSpPr>
              <p:cNvPr id="46" name="işľïḓê">
                <a:extLst>
                  <a:ext uri="{FF2B5EF4-FFF2-40B4-BE49-F238E27FC236}">
                    <a16:creationId xmlns:a16="http://schemas.microsoft.com/office/drawing/2014/main" id="{9F5F9C2B-E4EC-4CEA-83C6-CE4396BF9AB6}"/>
                  </a:ext>
                </a:extLst>
              </p:cNvPr>
              <p:cNvSpPr/>
              <p:nvPr/>
            </p:nvSpPr>
            <p:spPr>
              <a:xfrm>
                <a:off x="2207392" y="2114175"/>
                <a:ext cx="70988" cy="709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47" name="ísḷïḓè">
                <a:extLst>
                  <a:ext uri="{FF2B5EF4-FFF2-40B4-BE49-F238E27FC236}">
                    <a16:creationId xmlns:a16="http://schemas.microsoft.com/office/drawing/2014/main" id="{9679829D-B098-4AFF-8DA3-4835525EBBBA}"/>
                  </a:ext>
                </a:extLst>
              </p:cNvPr>
              <p:cNvSpPr/>
              <p:nvPr/>
            </p:nvSpPr>
            <p:spPr>
              <a:xfrm>
                <a:off x="2180722" y="2087505"/>
                <a:ext cx="124328" cy="124328"/>
              </a:xfrm>
              <a:prstGeom prst="arc">
                <a:avLst>
                  <a:gd name="adj1" fmla="val 7695125"/>
                  <a:gd name="adj2" fmla="val 3078315"/>
                </a:avLst>
              </a:prstGeom>
              <a:noFill/>
              <a:ln cap="rnd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íṡḻïḓe">
            <a:extLst>
              <a:ext uri="{FF2B5EF4-FFF2-40B4-BE49-F238E27FC236}">
                <a16:creationId xmlns:a16="http://schemas.microsoft.com/office/drawing/2014/main" id="{F6593106-8072-4092-BF5C-FC60FFBDB5E1}"/>
              </a:ext>
            </a:extLst>
          </p:cNvPr>
          <p:cNvGrpSpPr/>
          <p:nvPr/>
        </p:nvGrpSpPr>
        <p:grpSpPr>
          <a:xfrm>
            <a:off x="6836955" y="2261811"/>
            <a:ext cx="295844" cy="1454094"/>
            <a:chOff x="2588326" y="2238422"/>
            <a:chExt cx="295844" cy="1454094"/>
          </a:xfrm>
        </p:grpSpPr>
        <p:sp>
          <p:nvSpPr>
            <p:cNvPr id="36" name="íŝľídê">
              <a:extLst>
                <a:ext uri="{FF2B5EF4-FFF2-40B4-BE49-F238E27FC236}">
                  <a16:creationId xmlns:a16="http://schemas.microsoft.com/office/drawing/2014/main" id="{DD717125-C5CF-44A8-ACA3-013472D6BA50}"/>
                </a:ext>
              </a:extLst>
            </p:cNvPr>
            <p:cNvSpPr/>
            <p:nvPr/>
          </p:nvSpPr>
          <p:spPr>
            <a:xfrm>
              <a:off x="2588326" y="2268551"/>
              <a:ext cx="233680" cy="1423965"/>
            </a:xfrm>
            <a:custGeom>
              <a:avLst/>
              <a:gdLst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3965"/>
                <a:gd name="connsiteX1" fmla="*/ 233680 w 233680"/>
                <a:gd name="connsiteY1" fmla="*/ 1188720 h 1423965"/>
                <a:gd name="connsiteX2" fmla="*/ 0 w 233680"/>
                <a:gd name="connsiteY2" fmla="*/ 1422400 h 142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80" h="1423965">
                  <a:moveTo>
                    <a:pt x="233680" y="0"/>
                  </a:moveTo>
                  <a:lnTo>
                    <a:pt x="233680" y="1188720"/>
                  </a:lnTo>
                  <a:cubicBezTo>
                    <a:pt x="231987" y="1361863"/>
                    <a:pt x="108373" y="1435947"/>
                    <a:pt x="0" y="142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37" name="íṣḻïďè">
              <a:extLst>
                <a:ext uri="{FF2B5EF4-FFF2-40B4-BE49-F238E27FC236}">
                  <a16:creationId xmlns:a16="http://schemas.microsoft.com/office/drawing/2014/main" id="{610E9F8C-E38A-4FD1-B9F6-33DAE2A6A99A}"/>
                </a:ext>
              </a:extLst>
            </p:cNvPr>
            <p:cNvGrpSpPr/>
            <p:nvPr/>
          </p:nvGrpSpPr>
          <p:grpSpPr>
            <a:xfrm>
              <a:off x="2759842" y="2238422"/>
              <a:ext cx="124328" cy="124328"/>
              <a:chOff x="2180722" y="2087505"/>
              <a:chExt cx="124328" cy="124328"/>
            </a:xfrm>
          </p:grpSpPr>
          <p:sp>
            <p:nvSpPr>
              <p:cNvPr id="38" name="íşḻîḑé">
                <a:extLst>
                  <a:ext uri="{FF2B5EF4-FFF2-40B4-BE49-F238E27FC236}">
                    <a16:creationId xmlns:a16="http://schemas.microsoft.com/office/drawing/2014/main" id="{FDD23F7F-1B52-4B5F-B41E-299D3FC5255A}"/>
                  </a:ext>
                </a:extLst>
              </p:cNvPr>
              <p:cNvSpPr/>
              <p:nvPr/>
            </p:nvSpPr>
            <p:spPr>
              <a:xfrm>
                <a:off x="2207392" y="2114175"/>
                <a:ext cx="70988" cy="709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9" name="iSḷîďé">
                <a:extLst>
                  <a:ext uri="{FF2B5EF4-FFF2-40B4-BE49-F238E27FC236}">
                    <a16:creationId xmlns:a16="http://schemas.microsoft.com/office/drawing/2014/main" id="{21817AE1-56A0-4F08-89F2-568E4E355AEB}"/>
                  </a:ext>
                </a:extLst>
              </p:cNvPr>
              <p:cNvSpPr/>
              <p:nvPr/>
            </p:nvSpPr>
            <p:spPr>
              <a:xfrm>
                <a:off x="2180722" y="2087505"/>
                <a:ext cx="124328" cy="124328"/>
              </a:xfrm>
              <a:prstGeom prst="arc">
                <a:avLst>
                  <a:gd name="adj1" fmla="val 7695125"/>
                  <a:gd name="adj2" fmla="val 3078315"/>
                </a:avLst>
              </a:prstGeom>
              <a:noFill/>
              <a:ln cap="rnd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4" name="išḷîďê">
            <a:extLst>
              <a:ext uri="{FF2B5EF4-FFF2-40B4-BE49-F238E27FC236}">
                <a16:creationId xmlns:a16="http://schemas.microsoft.com/office/drawing/2014/main" id="{06FB03D0-AF62-457B-A170-FD7AF46DF9BE}"/>
              </a:ext>
            </a:extLst>
          </p:cNvPr>
          <p:cNvGrpSpPr/>
          <p:nvPr/>
        </p:nvGrpSpPr>
        <p:grpSpPr>
          <a:xfrm flipV="1">
            <a:off x="8736136" y="3721463"/>
            <a:ext cx="295844" cy="1454094"/>
            <a:chOff x="2588326" y="2238422"/>
            <a:chExt cx="295844" cy="1454094"/>
          </a:xfrm>
        </p:grpSpPr>
        <p:sp>
          <p:nvSpPr>
            <p:cNvPr id="28" name="îṩļíḍe">
              <a:extLst>
                <a:ext uri="{FF2B5EF4-FFF2-40B4-BE49-F238E27FC236}">
                  <a16:creationId xmlns:a16="http://schemas.microsoft.com/office/drawing/2014/main" id="{48BD3109-5C7C-4985-BB91-A9B0937E8611}"/>
                </a:ext>
              </a:extLst>
            </p:cNvPr>
            <p:cNvSpPr/>
            <p:nvPr/>
          </p:nvSpPr>
          <p:spPr>
            <a:xfrm>
              <a:off x="2588326" y="2268551"/>
              <a:ext cx="233680" cy="1423965"/>
            </a:xfrm>
            <a:custGeom>
              <a:avLst/>
              <a:gdLst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2400"/>
                <a:gd name="connsiteX1" fmla="*/ 233680 w 233680"/>
                <a:gd name="connsiteY1" fmla="*/ 1188720 h 1422400"/>
                <a:gd name="connsiteX2" fmla="*/ 0 w 233680"/>
                <a:gd name="connsiteY2" fmla="*/ 1422400 h 1422400"/>
                <a:gd name="connsiteX0" fmla="*/ 233680 w 233680"/>
                <a:gd name="connsiteY0" fmla="*/ 0 h 1423965"/>
                <a:gd name="connsiteX1" fmla="*/ 233680 w 233680"/>
                <a:gd name="connsiteY1" fmla="*/ 1188720 h 1423965"/>
                <a:gd name="connsiteX2" fmla="*/ 0 w 233680"/>
                <a:gd name="connsiteY2" fmla="*/ 1422400 h 1423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3680" h="1423965">
                  <a:moveTo>
                    <a:pt x="233680" y="0"/>
                  </a:moveTo>
                  <a:lnTo>
                    <a:pt x="233680" y="1188720"/>
                  </a:lnTo>
                  <a:cubicBezTo>
                    <a:pt x="231987" y="1361863"/>
                    <a:pt x="108373" y="1435947"/>
                    <a:pt x="0" y="142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grpSp>
          <p:nvGrpSpPr>
            <p:cNvPr id="29" name="íṣlïḋê">
              <a:extLst>
                <a:ext uri="{FF2B5EF4-FFF2-40B4-BE49-F238E27FC236}">
                  <a16:creationId xmlns:a16="http://schemas.microsoft.com/office/drawing/2014/main" id="{1F71376B-8306-4E92-A940-0E31ADAFC3AC}"/>
                </a:ext>
              </a:extLst>
            </p:cNvPr>
            <p:cNvGrpSpPr/>
            <p:nvPr/>
          </p:nvGrpSpPr>
          <p:grpSpPr>
            <a:xfrm>
              <a:off x="2759842" y="2238422"/>
              <a:ext cx="124328" cy="124328"/>
              <a:chOff x="2180722" y="2087505"/>
              <a:chExt cx="124328" cy="124328"/>
            </a:xfrm>
          </p:grpSpPr>
          <p:sp>
            <p:nvSpPr>
              <p:cNvPr id="30" name="îS1îḑê">
                <a:extLst>
                  <a:ext uri="{FF2B5EF4-FFF2-40B4-BE49-F238E27FC236}">
                    <a16:creationId xmlns:a16="http://schemas.microsoft.com/office/drawing/2014/main" id="{BED52895-A31E-40B3-AB8E-AE413F13F112}"/>
                  </a:ext>
                </a:extLst>
              </p:cNvPr>
              <p:cNvSpPr/>
              <p:nvPr/>
            </p:nvSpPr>
            <p:spPr>
              <a:xfrm>
                <a:off x="2207392" y="2114175"/>
                <a:ext cx="70988" cy="709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1" name="íSḻîḓè">
                <a:extLst>
                  <a:ext uri="{FF2B5EF4-FFF2-40B4-BE49-F238E27FC236}">
                    <a16:creationId xmlns:a16="http://schemas.microsoft.com/office/drawing/2014/main" id="{EF63CBE0-7189-410E-AE6C-57AECC34F23C}"/>
                  </a:ext>
                </a:extLst>
              </p:cNvPr>
              <p:cNvSpPr/>
              <p:nvPr/>
            </p:nvSpPr>
            <p:spPr>
              <a:xfrm>
                <a:off x="2180722" y="2087505"/>
                <a:ext cx="124328" cy="124328"/>
              </a:xfrm>
              <a:prstGeom prst="arc">
                <a:avLst>
                  <a:gd name="adj1" fmla="val 7695125"/>
                  <a:gd name="adj2" fmla="val 3078315"/>
                </a:avLst>
              </a:prstGeom>
              <a:noFill/>
              <a:ln cap="rnd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cxnSp>
        <p:nvCxnSpPr>
          <p:cNvPr id="9" name="直接连接符 13">
            <a:extLst>
              <a:ext uri="{FF2B5EF4-FFF2-40B4-BE49-F238E27FC236}">
                <a16:creationId xmlns:a16="http://schemas.microsoft.com/office/drawing/2014/main" id="{D1859103-AB84-4B7F-80C4-CD1FE805A393}"/>
              </a:ext>
            </a:extLst>
          </p:cNvPr>
          <p:cNvCxnSpPr>
            <a:cxnSpLocks/>
          </p:cNvCxnSpPr>
          <p:nvPr/>
        </p:nvCxnSpPr>
        <p:spPr>
          <a:xfrm>
            <a:off x="1898832" y="3715905"/>
            <a:ext cx="8919028" cy="0"/>
          </a:xfrm>
          <a:prstGeom prst="line">
            <a:avLst/>
          </a:prstGeom>
          <a:ln w="44450" cap="rnd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A9CEC506-C241-4824-9E56-E0F6E7AEF05D}"/>
              </a:ext>
            </a:extLst>
          </p:cNvPr>
          <p:cNvSpPr txBox="1"/>
          <p:nvPr/>
        </p:nvSpPr>
        <p:spPr>
          <a:xfrm>
            <a:off x="2132470" y="3899102"/>
            <a:ext cx="2176318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742D261-8498-4192-BCB0-0C9C16FA4E36}"/>
              </a:ext>
            </a:extLst>
          </p:cNvPr>
          <p:cNvSpPr txBox="1"/>
          <p:nvPr/>
        </p:nvSpPr>
        <p:spPr>
          <a:xfrm>
            <a:off x="3891942" y="2476020"/>
            <a:ext cx="2176318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3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9BC10A8-F3A5-4DCE-8CDB-B2CD54F57E1C}"/>
              </a:ext>
            </a:extLst>
          </p:cNvPr>
          <p:cNvSpPr txBox="1"/>
          <p:nvPr/>
        </p:nvSpPr>
        <p:spPr>
          <a:xfrm>
            <a:off x="5780838" y="4095567"/>
            <a:ext cx="2176318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3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109F0BE-D8D0-4139-B537-DC5CCD024B7B}"/>
              </a:ext>
            </a:extLst>
          </p:cNvPr>
          <p:cNvSpPr txBox="1"/>
          <p:nvPr/>
        </p:nvSpPr>
        <p:spPr>
          <a:xfrm>
            <a:off x="7731035" y="2489802"/>
            <a:ext cx="2176318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rgbClr val="4B4B4B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F7687F94-21ED-4CC9-A77E-76100424B93D}"/>
              </a:ext>
            </a:extLst>
          </p:cNvPr>
          <p:cNvSpPr/>
          <p:nvPr/>
        </p:nvSpPr>
        <p:spPr>
          <a:xfrm>
            <a:off x="4613300" y="998522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42" name="iṩļïḓè">
            <a:extLst>
              <a:ext uri="{FF2B5EF4-FFF2-40B4-BE49-F238E27FC236}">
                <a16:creationId xmlns:a16="http://schemas.microsoft.com/office/drawing/2014/main" id="{4B4B8005-5F89-4649-855C-DB6E3DBDF102}"/>
              </a:ext>
            </a:extLst>
          </p:cNvPr>
          <p:cNvSpPr txBox="1"/>
          <p:nvPr/>
        </p:nvSpPr>
        <p:spPr bwMode="auto">
          <a:xfrm>
            <a:off x="4830663" y="1044638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679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3" grpId="0" animBg="1"/>
      <p:bldP spid="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îṡḻíḓe">
            <a:extLst>
              <a:ext uri="{FF2B5EF4-FFF2-40B4-BE49-F238E27FC236}">
                <a16:creationId xmlns:a16="http://schemas.microsoft.com/office/drawing/2014/main" id="{CD4DBBC8-3371-4141-80F4-3C7665498553}"/>
              </a:ext>
            </a:extLst>
          </p:cNvPr>
          <p:cNvSpPr/>
          <p:nvPr/>
        </p:nvSpPr>
        <p:spPr>
          <a:xfrm>
            <a:off x="6089650" y="0"/>
            <a:ext cx="6102350" cy="6858001"/>
          </a:xfrm>
          <a:prstGeom prst="rect">
            <a:avLst/>
          </a:prstGeom>
          <a:solidFill>
            <a:schemeClr val="bg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8" name="ïsļidê">
            <a:extLst>
              <a:ext uri="{FF2B5EF4-FFF2-40B4-BE49-F238E27FC236}">
                <a16:creationId xmlns:a16="http://schemas.microsoft.com/office/drawing/2014/main" id="{4DE857AA-43A2-43ED-B13C-007B2C539C0F}"/>
              </a:ext>
            </a:extLst>
          </p:cNvPr>
          <p:cNvSpPr>
            <a:spLocks/>
          </p:cNvSpPr>
          <p:nvPr/>
        </p:nvSpPr>
        <p:spPr>
          <a:xfrm>
            <a:off x="6758836" y="2023834"/>
            <a:ext cx="845695" cy="397308"/>
          </a:xfrm>
          <a:prstGeom prst="roundRect">
            <a:avLst>
              <a:gd name="adj" fmla="val 50000"/>
            </a:avLst>
          </a:prstGeom>
          <a:noFill/>
          <a:ln w="38100" cap="flat">
            <a:solidFill>
              <a:schemeClr val="accent1"/>
            </a:solidFill>
            <a:prstDash val="solid"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39" name="ísļíḋe">
            <a:extLst>
              <a:ext uri="{FF2B5EF4-FFF2-40B4-BE49-F238E27FC236}">
                <a16:creationId xmlns:a16="http://schemas.microsoft.com/office/drawing/2014/main" id="{27B831E6-644D-4DAF-A707-B80290E27337}"/>
              </a:ext>
            </a:extLst>
          </p:cNvPr>
          <p:cNvSpPr>
            <a:spLocks/>
          </p:cNvSpPr>
          <p:nvPr/>
        </p:nvSpPr>
        <p:spPr>
          <a:xfrm>
            <a:off x="6753059" y="2017876"/>
            <a:ext cx="409225" cy="409224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40" name="ïśḷiḋê">
            <a:extLst>
              <a:ext uri="{FF2B5EF4-FFF2-40B4-BE49-F238E27FC236}">
                <a16:creationId xmlns:a16="http://schemas.microsoft.com/office/drawing/2014/main" id="{6C25E990-047B-4117-9E05-95841027F48B}"/>
              </a:ext>
            </a:extLst>
          </p:cNvPr>
          <p:cNvSpPr/>
          <p:nvPr/>
        </p:nvSpPr>
        <p:spPr>
          <a:xfrm>
            <a:off x="6853762" y="2142308"/>
            <a:ext cx="207816" cy="160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34" y="5760"/>
                </a:moveTo>
                <a:cubicBezTo>
                  <a:pt x="10983" y="18720"/>
                  <a:pt x="10983" y="18720"/>
                  <a:pt x="10983" y="18720"/>
                </a:cubicBezTo>
                <a:cubicBezTo>
                  <a:pt x="9153" y="21120"/>
                  <a:pt x="9153" y="21120"/>
                  <a:pt x="9153" y="21120"/>
                </a:cubicBezTo>
                <a:cubicBezTo>
                  <a:pt x="8786" y="21600"/>
                  <a:pt x="8786" y="21600"/>
                  <a:pt x="8420" y="21600"/>
                </a:cubicBezTo>
                <a:cubicBezTo>
                  <a:pt x="8054" y="21600"/>
                  <a:pt x="7688" y="21600"/>
                  <a:pt x="7322" y="21120"/>
                </a:cubicBezTo>
                <a:cubicBezTo>
                  <a:pt x="5492" y="18720"/>
                  <a:pt x="5492" y="18720"/>
                  <a:pt x="5492" y="18720"/>
                </a:cubicBezTo>
                <a:cubicBezTo>
                  <a:pt x="366" y="12480"/>
                  <a:pt x="366" y="12480"/>
                  <a:pt x="366" y="12480"/>
                </a:cubicBezTo>
                <a:cubicBezTo>
                  <a:pt x="0" y="12000"/>
                  <a:pt x="0" y="11520"/>
                  <a:pt x="0" y="11040"/>
                </a:cubicBezTo>
                <a:cubicBezTo>
                  <a:pt x="0" y="10560"/>
                  <a:pt x="0" y="10080"/>
                  <a:pt x="366" y="9600"/>
                </a:cubicBezTo>
                <a:cubicBezTo>
                  <a:pt x="2197" y="7200"/>
                  <a:pt x="2197" y="7200"/>
                  <a:pt x="2197" y="7200"/>
                </a:cubicBezTo>
                <a:cubicBezTo>
                  <a:pt x="2563" y="6720"/>
                  <a:pt x="2929" y="6720"/>
                  <a:pt x="3295" y="6720"/>
                </a:cubicBezTo>
                <a:cubicBezTo>
                  <a:pt x="3661" y="6720"/>
                  <a:pt x="4027" y="6720"/>
                  <a:pt x="4027" y="7200"/>
                </a:cubicBezTo>
                <a:cubicBezTo>
                  <a:pt x="8420" y="12480"/>
                  <a:pt x="8420" y="12480"/>
                  <a:pt x="8420" y="12480"/>
                </a:cubicBezTo>
                <a:cubicBezTo>
                  <a:pt x="17207" y="480"/>
                  <a:pt x="17207" y="480"/>
                  <a:pt x="17207" y="480"/>
                </a:cubicBezTo>
                <a:cubicBezTo>
                  <a:pt x="17573" y="480"/>
                  <a:pt x="17939" y="0"/>
                  <a:pt x="18305" y="0"/>
                </a:cubicBezTo>
                <a:cubicBezTo>
                  <a:pt x="18671" y="0"/>
                  <a:pt x="19037" y="480"/>
                  <a:pt x="19403" y="480"/>
                </a:cubicBezTo>
                <a:cubicBezTo>
                  <a:pt x="21234" y="3360"/>
                  <a:pt x="21234" y="3360"/>
                  <a:pt x="21234" y="3360"/>
                </a:cubicBezTo>
                <a:cubicBezTo>
                  <a:pt x="21234" y="3360"/>
                  <a:pt x="21600" y="3840"/>
                  <a:pt x="21600" y="4320"/>
                </a:cubicBezTo>
                <a:cubicBezTo>
                  <a:pt x="21600" y="4800"/>
                  <a:pt x="21234" y="5280"/>
                  <a:pt x="21234" y="576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defTabSz="457200">
              <a:defRPr sz="24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1" name="iślïḓé">
            <a:extLst>
              <a:ext uri="{FF2B5EF4-FFF2-40B4-BE49-F238E27FC236}">
                <a16:creationId xmlns:a16="http://schemas.microsoft.com/office/drawing/2014/main" id="{88DEDCE7-ABA8-4DE4-BFE6-71335C6F90BE}"/>
              </a:ext>
            </a:extLst>
          </p:cNvPr>
          <p:cNvSpPr>
            <a:spLocks/>
          </p:cNvSpPr>
          <p:nvPr/>
        </p:nvSpPr>
        <p:spPr>
          <a:xfrm>
            <a:off x="6753059" y="3117972"/>
            <a:ext cx="845695" cy="397308"/>
          </a:xfrm>
          <a:prstGeom prst="roundRect">
            <a:avLst>
              <a:gd name="adj" fmla="val 50000"/>
            </a:avLst>
          </a:prstGeom>
          <a:noFill/>
          <a:ln w="38100" cap="flat">
            <a:solidFill>
              <a:srgbClr val="A6AAA9"/>
            </a:solidFill>
            <a:prstDash val="solid"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32" name="ís1iḋe">
            <a:extLst>
              <a:ext uri="{FF2B5EF4-FFF2-40B4-BE49-F238E27FC236}">
                <a16:creationId xmlns:a16="http://schemas.microsoft.com/office/drawing/2014/main" id="{2982EE7C-3BA3-4853-B6DA-A4676AC37AEB}"/>
              </a:ext>
            </a:extLst>
          </p:cNvPr>
          <p:cNvSpPr>
            <a:spLocks/>
          </p:cNvSpPr>
          <p:nvPr/>
        </p:nvSpPr>
        <p:spPr>
          <a:xfrm>
            <a:off x="7198077" y="3112014"/>
            <a:ext cx="409225" cy="409224"/>
          </a:xfrm>
          <a:prstGeom prst="ellipse">
            <a:avLst/>
          </a:prstGeom>
          <a:solidFill>
            <a:srgbClr val="A6AAA9"/>
          </a:solidFill>
          <a:ln w="12700" cap="flat">
            <a:noFill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33" name="îṥľîḓè">
            <a:extLst>
              <a:ext uri="{FF2B5EF4-FFF2-40B4-BE49-F238E27FC236}">
                <a16:creationId xmlns:a16="http://schemas.microsoft.com/office/drawing/2014/main" id="{357D6FE1-5EBD-4E64-B01A-4D76B6EB58B2}"/>
              </a:ext>
            </a:extLst>
          </p:cNvPr>
          <p:cNvSpPr/>
          <p:nvPr/>
        </p:nvSpPr>
        <p:spPr>
          <a:xfrm>
            <a:off x="7329671" y="3237263"/>
            <a:ext cx="160362" cy="158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20" y="18240"/>
                </a:moveTo>
                <a:cubicBezTo>
                  <a:pt x="18240" y="21120"/>
                  <a:pt x="18240" y="21120"/>
                  <a:pt x="18240" y="21120"/>
                </a:cubicBezTo>
                <a:cubicBezTo>
                  <a:pt x="18240" y="21120"/>
                  <a:pt x="17760" y="21600"/>
                  <a:pt x="17280" y="21600"/>
                </a:cubicBezTo>
                <a:cubicBezTo>
                  <a:pt x="16800" y="21600"/>
                  <a:pt x="16320" y="21120"/>
                  <a:pt x="15840" y="21120"/>
                </a:cubicBezTo>
                <a:cubicBezTo>
                  <a:pt x="10560" y="15360"/>
                  <a:pt x="10560" y="15360"/>
                  <a:pt x="10560" y="15360"/>
                </a:cubicBezTo>
                <a:cubicBezTo>
                  <a:pt x="5280" y="21120"/>
                  <a:pt x="5280" y="21120"/>
                  <a:pt x="5280" y="21120"/>
                </a:cubicBezTo>
                <a:cubicBezTo>
                  <a:pt x="4800" y="21120"/>
                  <a:pt x="4320" y="21600"/>
                  <a:pt x="3840" y="21600"/>
                </a:cubicBezTo>
                <a:cubicBezTo>
                  <a:pt x="3360" y="21600"/>
                  <a:pt x="3360" y="21120"/>
                  <a:pt x="2880" y="21120"/>
                </a:cubicBezTo>
                <a:cubicBezTo>
                  <a:pt x="480" y="18240"/>
                  <a:pt x="480" y="18240"/>
                  <a:pt x="480" y="18240"/>
                </a:cubicBezTo>
                <a:cubicBezTo>
                  <a:pt x="0" y="18240"/>
                  <a:pt x="0" y="17760"/>
                  <a:pt x="0" y="17280"/>
                </a:cubicBezTo>
                <a:cubicBezTo>
                  <a:pt x="0" y="16800"/>
                  <a:pt x="0" y="16320"/>
                  <a:pt x="480" y="15840"/>
                </a:cubicBezTo>
                <a:cubicBezTo>
                  <a:pt x="5760" y="10560"/>
                  <a:pt x="5760" y="10560"/>
                  <a:pt x="5760" y="10560"/>
                </a:cubicBezTo>
                <a:cubicBezTo>
                  <a:pt x="480" y="5280"/>
                  <a:pt x="480" y="5280"/>
                  <a:pt x="480" y="5280"/>
                </a:cubicBezTo>
                <a:cubicBezTo>
                  <a:pt x="0" y="4800"/>
                  <a:pt x="0" y="4320"/>
                  <a:pt x="0" y="3840"/>
                </a:cubicBezTo>
                <a:cubicBezTo>
                  <a:pt x="0" y="3360"/>
                  <a:pt x="0" y="2880"/>
                  <a:pt x="480" y="2880"/>
                </a:cubicBezTo>
                <a:cubicBezTo>
                  <a:pt x="2880" y="480"/>
                  <a:pt x="2880" y="480"/>
                  <a:pt x="2880" y="480"/>
                </a:cubicBezTo>
                <a:cubicBezTo>
                  <a:pt x="3360" y="0"/>
                  <a:pt x="3360" y="0"/>
                  <a:pt x="3840" y="0"/>
                </a:cubicBezTo>
                <a:cubicBezTo>
                  <a:pt x="4320" y="0"/>
                  <a:pt x="4800" y="0"/>
                  <a:pt x="5280" y="480"/>
                </a:cubicBezTo>
                <a:cubicBezTo>
                  <a:pt x="10560" y="5760"/>
                  <a:pt x="10560" y="5760"/>
                  <a:pt x="10560" y="5760"/>
                </a:cubicBezTo>
                <a:cubicBezTo>
                  <a:pt x="15840" y="480"/>
                  <a:pt x="15840" y="480"/>
                  <a:pt x="15840" y="480"/>
                </a:cubicBezTo>
                <a:cubicBezTo>
                  <a:pt x="16320" y="0"/>
                  <a:pt x="16800" y="0"/>
                  <a:pt x="17280" y="0"/>
                </a:cubicBezTo>
                <a:cubicBezTo>
                  <a:pt x="17760" y="0"/>
                  <a:pt x="18240" y="0"/>
                  <a:pt x="18240" y="480"/>
                </a:cubicBezTo>
                <a:cubicBezTo>
                  <a:pt x="21120" y="2880"/>
                  <a:pt x="21120" y="2880"/>
                  <a:pt x="21120" y="2880"/>
                </a:cubicBezTo>
                <a:cubicBezTo>
                  <a:pt x="21120" y="2880"/>
                  <a:pt x="21600" y="3360"/>
                  <a:pt x="21600" y="3840"/>
                </a:cubicBezTo>
                <a:cubicBezTo>
                  <a:pt x="21600" y="4320"/>
                  <a:pt x="21120" y="4800"/>
                  <a:pt x="21120" y="5280"/>
                </a:cubicBezTo>
                <a:cubicBezTo>
                  <a:pt x="15360" y="10560"/>
                  <a:pt x="15360" y="10560"/>
                  <a:pt x="15360" y="10560"/>
                </a:cubicBezTo>
                <a:cubicBezTo>
                  <a:pt x="21120" y="15840"/>
                  <a:pt x="21120" y="15840"/>
                  <a:pt x="21120" y="15840"/>
                </a:cubicBezTo>
                <a:cubicBezTo>
                  <a:pt x="21120" y="16320"/>
                  <a:pt x="21600" y="16800"/>
                  <a:pt x="21600" y="17280"/>
                </a:cubicBezTo>
                <a:cubicBezTo>
                  <a:pt x="21600" y="17760"/>
                  <a:pt x="21120" y="18240"/>
                  <a:pt x="21120" y="1824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defTabSz="457200">
              <a:defRPr sz="24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24" name="íṥľîḋe">
            <a:extLst>
              <a:ext uri="{FF2B5EF4-FFF2-40B4-BE49-F238E27FC236}">
                <a16:creationId xmlns:a16="http://schemas.microsoft.com/office/drawing/2014/main" id="{E6D742B2-A776-4013-87CC-B7C231F1E6B2}"/>
              </a:ext>
            </a:extLst>
          </p:cNvPr>
          <p:cNvSpPr>
            <a:spLocks/>
          </p:cNvSpPr>
          <p:nvPr/>
        </p:nvSpPr>
        <p:spPr>
          <a:xfrm>
            <a:off x="6758836" y="4212110"/>
            <a:ext cx="845695" cy="397308"/>
          </a:xfrm>
          <a:prstGeom prst="roundRect">
            <a:avLst>
              <a:gd name="adj" fmla="val 50000"/>
            </a:avLst>
          </a:prstGeom>
          <a:noFill/>
          <a:ln w="38100" cap="flat">
            <a:solidFill>
              <a:schemeClr val="accent1"/>
            </a:solidFill>
            <a:prstDash val="solid"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25" name="ïsľíḓe">
            <a:extLst>
              <a:ext uri="{FF2B5EF4-FFF2-40B4-BE49-F238E27FC236}">
                <a16:creationId xmlns:a16="http://schemas.microsoft.com/office/drawing/2014/main" id="{5EAC9292-C32D-40EE-8724-363640329E91}"/>
              </a:ext>
            </a:extLst>
          </p:cNvPr>
          <p:cNvSpPr>
            <a:spLocks/>
          </p:cNvSpPr>
          <p:nvPr/>
        </p:nvSpPr>
        <p:spPr>
          <a:xfrm>
            <a:off x="6753059" y="4206152"/>
            <a:ext cx="409225" cy="409224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26" name="îśļíḑé">
            <a:extLst>
              <a:ext uri="{FF2B5EF4-FFF2-40B4-BE49-F238E27FC236}">
                <a16:creationId xmlns:a16="http://schemas.microsoft.com/office/drawing/2014/main" id="{D9811D4F-2B21-47D0-909D-D7DB3352E097}"/>
              </a:ext>
            </a:extLst>
          </p:cNvPr>
          <p:cNvSpPr/>
          <p:nvPr/>
        </p:nvSpPr>
        <p:spPr>
          <a:xfrm>
            <a:off x="6853762" y="4330584"/>
            <a:ext cx="207816" cy="160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34" y="5760"/>
                </a:moveTo>
                <a:cubicBezTo>
                  <a:pt x="10983" y="18720"/>
                  <a:pt x="10983" y="18720"/>
                  <a:pt x="10983" y="18720"/>
                </a:cubicBezTo>
                <a:cubicBezTo>
                  <a:pt x="9153" y="21120"/>
                  <a:pt x="9153" y="21120"/>
                  <a:pt x="9153" y="21120"/>
                </a:cubicBezTo>
                <a:cubicBezTo>
                  <a:pt x="8786" y="21600"/>
                  <a:pt x="8786" y="21600"/>
                  <a:pt x="8420" y="21600"/>
                </a:cubicBezTo>
                <a:cubicBezTo>
                  <a:pt x="8054" y="21600"/>
                  <a:pt x="7688" y="21600"/>
                  <a:pt x="7322" y="21120"/>
                </a:cubicBezTo>
                <a:cubicBezTo>
                  <a:pt x="5492" y="18720"/>
                  <a:pt x="5492" y="18720"/>
                  <a:pt x="5492" y="18720"/>
                </a:cubicBezTo>
                <a:cubicBezTo>
                  <a:pt x="366" y="12480"/>
                  <a:pt x="366" y="12480"/>
                  <a:pt x="366" y="12480"/>
                </a:cubicBezTo>
                <a:cubicBezTo>
                  <a:pt x="0" y="12000"/>
                  <a:pt x="0" y="11520"/>
                  <a:pt x="0" y="11040"/>
                </a:cubicBezTo>
                <a:cubicBezTo>
                  <a:pt x="0" y="10560"/>
                  <a:pt x="0" y="10080"/>
                  <a:pt x="366" y="9600"/>
                </a:cubicBezTo>
                <a:cubicBezTo>
                  <a:pt x="2197" y="7200"/>
                  <a:pt x="2197" y="7200"/>
                  <a:pt x="2197" y="7200"/>
                </a:cubicBezTo>
                <a:cubicBezTo>
                  <a:pt x="2563" y="6720"/>
                  <a:pt x="2929" y="6720"/>
                  <a:pt x="3295" y="6720"/>
                </a:cubicBezTo>
                <a:cubicBezTo>
                  <a:pt x="3661" y="6720"/>
                  <a:pt x="4027" y="6720"/>
                  <a:pt x="4027" y="7200"/>
                </a:cubicBezTo>
                <a:cubicBezTo>
                  <a:pt x="8420" y="12480"/>
                  <a:pt x="8420" y="12480"/>
                  <a:pt x="8420" y="12480"/>
                </a:cubicBezTo>
                <a:cubicBezTo>
                  <a:pt x="17207" y="480"/>
                  <a:pt x="17207" y="480"/>
                  <a:pt x="17207" y="480"/>
                </a:cubicBezTo>
                <a:cubicBezTo>
                  <a:pt x="17573" y="480"/>
                  <a:pt x="17939" y="0"/>
                  <a:pt x="18305" y="0"/>
                </a:cubicBezTo>
                <a:cubicBezTo>
                  <a:pt x="18671" y="0"/>
                  <a:pt x="19037" y="480"/>
                  <a:pt x="19403" y="480"/>
                </a:cubicBezTo>
                <a:cubicBezTo>
                  <a:pt x="21234" y="3360"/>
                  <a:pt x="21234" y="3360"/>
                  <a:pt x="21234" y="3360"/>
                </a:cubicBezTo>
                <a:cubicBezTo>
                  <a:pt x="21234" y="3360"/>
                  <a:pt x="21600" y="3840"/>
                  <a:pt x="21600" y="4320"/>
                </a:cubicBezTo>
                <a:cubicBezTo>
                  <a:pt x="21600" y="4800"/>
                  <a:pt x="21234" y="5280"/>
                  <a:pt x="21234" y="576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defTabSz="457200">
              <a:defRPr sz="24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" name="îṣḻiḓé">
            <a:extLst>
              <a:ext uri="{FF2B5EF4-FFF2-40B4-BE49-F238E27FC236}">
                <a16:creationId xmlns:a16="http://schemas.microsoft.com/office/drawing/2014/main" id="{720F5E6A-CD85-4216-B8F0-C77730A52BFB}"/>
              </a:ext>
            </a:extLst>
          </p:cNvPr>
          <p:cNvSpPr>
            <a:spLocks/>
          </p:cNvSpPr>
          <p:nvPr/>
        </p:nvSpPr>
        <p:spPr>
          <a:xfrm>
            <a:off x="6753059" y="5306246"/>
            <a:ext cx="845695" cy="397308"/>
          </a:xfrm>
          <a:prstGeom prst="roundRect">
            <a:avLst>
              <a:gd name="adj" fmla="val 50000"/>
            </a:avLst>
          </a:prstGeom>
          <a:noFill/>
          <a:ln w="38100" cap="flat">
            <a:solidFill>
              <a:srgbClr val="A6AAA9"/>
            </a:solidFill>
            <a:prstDash val="solid"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8" name="îSlíḑé">
            <a:extLst>
              <a:ext uri="{FF2B5EF4-FFF2-40B4-BE49-F238E27FC236}">
                <a16:creationId xmlns:a16="http://schemas.microsoft.com/office/drawing/2014/main" id="{4126E2A1-96DE-4BB0-A1BE-D0BAC7CFB9AB}"/>
              </a:ext>
            </a:extLst>
          </p:cNvPr>
          <p:cNvSpPr>
            <a:spLocks/>
          </p:cNvSpPr>
          <p:nvPr/>
        </p:nvSpPr>
        <p:spPr>
          <a:xfrm>
            <a:off x="7198077" y="5300288"/>
            <a:ext cx="409225" cy="409224"/>
          </a:xfrm>
          <a:prstGeom prst="ellipse">
            <a:avLst/>
          </a:prstGeom>
          <a:solidFill>
            <a:srgbClr val="A6AAA9"/>
          </a:solidFill>
          <a:ln w="12700" cap="flat">
            <a:noFill/>
            <a:miter lim="400000"/>
          </a:ln>
          <a:effectLst/>
        </p:spPr>
        <p:txBody>
          <a:bodyPr wrap="square" lIns="71437" tIns="71437" rIns="71437" bIns="71437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algn="ctr">
              <a:defRPr sz="3200" cap="none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/>
          </a:p>
        </p:txBody>
      </p:sp>
      <p:sp>
        <p:nvSpPr>
          <p:cNvPr id="19" name="ïSḷïḍé">
            <a:extLst>
              <a:ext uri="{FF2B5EF4-FFF2-40B4-BE49-F238E27FC236}">
                <a16:creationId xmlns:a16="http://schemas.microsoft.com/office/drawing/2014/main" id="{CD8DF0E7-717A-4368-9CD3-ACD24642C052}"/>
              </a:ext>
            </a:extLst>
          </p:cNvPr>
          <p:cNvSpPr/>
          <p:nvPr/>
        </p:nvSpPr>
        <p:spPr>
          <a:xfrm>
            <a:off x="7329671" y="5425537"/>
            <a:ext cx="160362" cy="1587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20" y="18240"/>
                </a:moveTo>
                <a:cubicBezTo>
                  <a:pt x="18240" y="21120"/>
                  <a:pt x="18240" y="21120"/>
                  <a:pt x="18240" y="21120"/>
                </a:cubicBezTo>
                <a:cubicBezTo>
                  <a:pt x="18240" y="21120"/>
                  <a:pt x="17760" y="21600"/>
                  <a:pt x="17280" y="21600"/>
                </a:cubicBezTo>
                <a:cubicBezTo>
                  <a:pt x="16800" y="21600"/>
                  <a:pt x="16320" y="21120"/>
                  <a:pt x="15840" y="21120"/>
                </a:cubicBezTo>
                <a:cubicBezTo>
                  <a:pt x="10560" y="15360"/>
                  <a:pt x="10560" y="15360"/>
                  <a:pt x="10560" y="15360"/>
                </a:cubicBezTo>
                <a:cubicBezTo>
                  <a:pt x="5280" y="21120"/>
                  <a:pt x="5280" y="21120"/>
                  <a:pt x="5280" y="21120"/>
                </a:cubicBezTo>
                <a:cubicBezTo>
                  <a:pt x="4800" y="21120"/>
                  <a:pt x="4320" y="21600"/>
                  <a:pt x="3840" y="21600"/>
                </a:cubicBezTo>
                <a:cubicBezTo>
                  <a:pt x="3360" y="21600"/>
                  <a:pt x="3360" y="21120"/>
                  <a:pt x="2880" y="21120"/>
                </a:cubicBezTo>
                <a:cubicBezTo>
                  <a:pt x="480" y="18240"/>
                  <a:pt x="480" y="18240"/>
                  <a:pt x="480" y="18240"/>
                </a:cubicBezTo>
                <a:cubicBezTo>
                  <a:pt x="0" y="18240"/>
                  <a:pt x="0" y="17760"/>
                  <a:pt x="0" y="17280"/>
                </a:cubicBezTo>
                <a:cubicBezTo>
                  <a:pt x="0" y="16800"/>
                  <a:pt x="0" y="16320"/>
                  <a:pt x="480" y="15840"/>
                </a:cubicBezTo>
                <a:cubicBezTo>
                  <a:pt x="5760" y="10560"/>
                  <a:pt x="5760" y="10560"/>
                  <a:pt x="5760" y="10560"/>
                </a:cubicBezTo>
                <a:cubicBezTo>
                  <a:pt x="480" y="5280"/>
                  <a:pt x="480" y="5280"/>
                  <a:pt x="480" y="5280"/>
                </a:cubicBezTo>
                <a:cubicBezTo>
                  <a:pt x="0" y="4800"/>
                  <a:pt x="0" y="4320"/>
                  <a:pt x="0" y="3840"/>
                </a:cubicBezTo>
                <a:cubicBezTo>
                  <a:pt x="0" y="3360"/>
                  <a:pt x="0" y="2880"/>
                  <a:pt x="480" y="2880"/>
                </a:cubicBezTo>
                <a:cubicBezTo>
                  <a:pt x="2880" y="480"/>
                  <a:pt x="2880" y="480"/>
                  <a:pt x="2880" y="480"/>
                </a:cubicBezTo>
                <a:cubicBezTo>
                  <a:pt x="3360" y="0"/>
                  <a:pt x="3360" y="0"/>
                  <a:pt x="3840" y="0"/>
                </a:cubicBezTo>
                <a:cubicBezTo>
                  <a:pt x="4320" y="0"/>
                  <a:pt x="4800" y="0"/>
                  <a:pt x="5280" y="480"/>
                </a:cubicBezTo>
                <a:cubicBezTo>
                  <a:pt x="10560" y="5760"/>
                  <a:pt x="10560" y="5760"/>
                  <a:pt x="10560" y="5760"/>
                </a:cubicBezTo>
                <a:cubicBezTo>
                  <a:pt x="15840" y="480"/>
                  <a:pt x="15840" y="480"/>
                  <a:pt x="15840" y="480"/>
                </a:cubicBezTo>
                <a:cubicBezTo>
                  <a:pt x="16320" y="0"/>
                  <a:pt x="16800" y="0"/>
                  <a:pt x="17280" y="0"/>
                </a:cubicBezTo>
                <a:cubicBezTo>
                  <a:pt x="17760" y="0"/>
                  <a:pt x="18240" y="0"/>
                  <a:pt x="18240" y="480"/>
                </a:cubicBezTo>
                <a:cubicBezTo>
                  <a:pt x="21120" y="2880"/>
                  <a:pt x="21120" y="2880"/>
                  <a:pt x="21120" y="2880"/>
                </a:cubicBezTo>
                <a:cubicBezTo>
                  <a:pt x="21120" y="2880"/>
                  <a:pt x="21600" y="3360"/>
                  <a:pt x="21600" y="3840"/>
                </a:cubicBezTo>
                <a:cubicBezTo>
                  <a:pt x="21600" y="4320"/>
                  <a:pt x="21120" y="4800"/>
                  <a:pt x="21120" y="5280"/>
                </a:cubicBezTo>
                <a:cubicBezTo>
                  <a:pt x="15360" y="10560"/>
                  <a:pt x="15360" y="10560"/>
                  <a:pt x="15360" y="10560"/>
                </a:cubicBezTo>
                <a:cubicBezTo>
                  <a:pt x="21120" y="15840"/>
                  <a:pt x="21120" y="15840"/>
                  <a:pt x="21120" y="15840"/>
                </a:cubicBezTo>
                <a:cubicBezTo>
                  <a:pt x="21120" y="16320"/>
                  <a:pt x="21600" y="16800"/>
                  <a:pt x="21600" y="17280"/>
                </a:cubicBezTo>
                <a:cubicBezTo>
                  <a:pt x="21600" y="17760"/>
                  <a:pt x="21120" y="18240"/>
                  <a:pt x="21120" y="1824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228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457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685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9144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11430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3716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16002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82880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700" b="0" i="0" u="none" strike="noStrike" cap="all" spc="0" normalizeH="0" baseline="0">
                <a:ln>
                  <a:noFill/>
                </a:ln>
                <a:solidFill>
                  <a:srgbClr val="0D3E93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defTabSz="457200">
              <a:defRPr sz="24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cxnSp>
        <p:nvCxnSpPr>
          <p:cNvPr id="10" name="直接连接符 67">
            <a:extLst>
              <a:ext uri="{FF2B5EF4-FFF2-40B4-BE49-F238E27FC236}">
                <a16:creationId xmlns:a16="http://schemas.microsoft.com/office/drawing/2014/main" id="{7E235034-3D4E-4CF8-824F-E0F68A057DEC}"/>
              </a:ext>
            </a:extLst>
          </p:cNvPr>
          <p:cNvCxnSpPr/>
          <p:nvPr/>
        </p:nvCxnSpPr>
        <p:spPr>
          <a:xfrm>
            <a:off x="7972873" y="2769557"/>
            <a:ext cx="3673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68">
            <a:extLst>
              <a:ext uri="{FF2B5EF4-FFF2-40B4-BE49-F238E27FC236}">
                <a16:creationId xmlns:a16="http://schemas.microsoft.com/office/drawing/2014/main" id="{A48E68B6-A550-4AD6-B32F-00DC14DEBA8B}"/>
              </a:ext>
            </a:extLst>
          </p:cNvPr>
          <p:cNvCxnSpPr/>
          <p:nvPr/>
        </p:nvCxnSpPr>
        <p:spPr>
          <a:xfrm>
            <a:off x="7972873" y="3863695"/>
            <a:ext cx="3673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69">
            <a:extLst>
              <a:ext uri="{FF2B5EF4-FFF2-40B4-BE49-F238E27FC236}">
                <a16:creationId xmlns:a16="http://schemas.microsoft.com/office/drawing/2014/main" id="{E76C0663-6C44-415E-9F1E-1CCE8C8B2B28}"/>
              </a:ext>
            </a:extLst>
          </p:cNvPr>
          <p:cNvCxnSpPr/>
          <p:nvPr/>
        </p:nvCxnSpPr>
        <p:spPr>
          <a:xfrm>
            <a:off x="7972873" y="4957833"/>
            <a:ext cx="3673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124BF80-8228-485B-84E8-59ED84245A5C}"/>
              </a:ext>
            </a:extLst>
          </p:cNvPr>
          <p:cNvSpPr txBox="1"/>
          <p:nvPr/>
        </p:nvSpPr>
        <p:spPr>
          <a:xfrm>
            <a:off x="7942706" y="1774995"/>
            <a:ext cx="265088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5D3D5D9-9C3C-42A8-91ED-696F56C25388}"/>
              </a:ext>
            </a:extLst>
          </p:cNvPr>
          <p:cNvSpPr txBox="1"/>
          <p:nvPr/>
        </p:nvSpPr>
        <p:spPr>
          <a:xfrm>
            <a:off x="7942706" y="2949313"/>
            <a:ext cx="265088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DB2BD05-B691-4DBC-885D-B1E26276A9AC}"/>
              </a:ext>
            </a:extLst>
          </p:cNvPr>
          <p:cNvSpPr txBox="1"/>
          <p:nvPr/>
        </p:nvSpPr>
        <p:spPr>
          <a:xfrm>
            <a:off x="7972873" y="4076744"/>
            <a:ext cx="265088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2BB5CA6-055C-4730-B7DF-917BB0420097}"/>
              </a:ext>
            </a:extLst>
          </p:cNvPr>
          <p:cNvSpPr txBox="1"/>
          <p:nvPr/>
        </p:nvSpPr>
        <p:spPr>
          <a:xfrm>
            <a:off x="7942706" y="5216950"/>
            <a:ext cx="265088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0FE34960-0A81-4B78-8451-945902469456}"/>
              </a:ext>
            </a:extLst>
          </p:cNvPr>
          <p:cNvSpPr/>
          <p:nvPr/>
        </p:nvSpPr>
        <p:spPr>
          <a:xfrm>
            <a:off x="6767531" y="833841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30" name="iṩļïḓè">
            <a:extLst>
              <a:ext uri="{FF2B5EF4-FFF2-40B4-BE49-F238E27FC236}">
                <a16:creationId xmlns:a16="http://schemas.microsoft.com/office/drawing/2014/main" id="{DB49275A-BCD9-4C42-BAB4-29BDA917BBD5}"/>
              </a:ext>
            </a:extLst>
          </p:cNvPr>
          <p:cNvSpPr txBox="1"/>
          <p:nvPr/>
        </p:nvSpPr>
        <p:spPr bwMode="auto">
          <a:xfrm>
            <a:off x="6984894" y="879957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E7A467-3AEC-423A-A3C0-0C87E76797E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1289" y="0"/>
            <a:ext cx="51435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06377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ŝlïḋe">
            <a:extLst>
              <a:ext uri="{FF2B5EF4-FFF2-40B4-BE49-F238E27FC236}">
                <a16:creationId xmlns:a16="http://schemas.microsoft.com/office/drawing/2014/main" id="{722E08DB-57DA-4B49-B36B-6EC5B08CDFF6}"/>
              </a:ext>
            </a:extLst>
          </p:cNvPr>
          <p:cNvSpPr/>
          <p:nvPr/>
        </p:nvSpPr>
        <p:spPr>
          <a:xfrm>
            <a:off x="6072178" y="4538005"/>
            <a:ext cx="2018072" cy="2018072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íSlíḑé">
            <a:extLst>
              <a:ext uri="{FF2B5EF4-FFF2-40B4-BE49-F238E27FC236}">
                <a16:creationId xmlns:a16="http://schemas.microsoft.com/office/drawing/2014/main" id="{CBE133DD-9286-40A3-AAC2-64A2BB8A0C83}"/>
              </a:ext>
            </a:extLst>
          </p:cNvPr>
          <p:cNvSpPr/>
          <p:nvPr/>
        </p:nvSpPr>
        <p:spPr>
          <a:xfrm>
            <a:off x="4646259" y="4535853"/>
            <a:ext cx="1746236" cy="174623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íşḻidé">
            <a:extLst>
              <a:ext uri="{FF2B5EF4-FFF2-40B4-BE49-F238E27FC236}">
                <a16:creationId xmlns:a16="http://schemas.microsoft.com/office/drawing/2014/main" id="{6C83FBB1-619C-4EC3-A72A-CAC03DA8DF5C}"/>
              </a:ext>
            </a:extLst>
          </p:cNvPr>
          <p:cNvSpPr/>
          <p:nvPr/>
        </p:nvSpPr>
        <p:spPr>
          <a:xfrm>
            <a:off x="6240238" y="2483944"/>
            <a:ext cx="2237466" cy="2237466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7" name="íSlíďè">
            <a:extLst>
              <a:ext uri="{FF2B5EF4-FFF2-40B4-BE49-F238E27FC236}">
                <a16:creationId xmlns:a16="http://schemas.microsoft.com/office/drawing/2014/main" id="{4354DA51-D08C-45FB-BA8D-B45274DADA8C}"/>
              </a:ext>
            </a:extLst>
          </p:cNvPr>
          <p:cNvSpPr/>
          <p:nvPr/>
        </p:nvSpPr>
        <p:spPr>
          <a:xfrm>
            <a:off x="3174993" y="1674929"/>
            <a:ext cx="3299487" cy="3299487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8" name="íṧľïdê">
            <a:extLst>
              <a:ext uri="{FF2B5EF4-FFF2-40B4-BE49-F238E27FC236}">
                <a16:creationId xmlns:a16="http://schemas.microsoft.com/office/drawing/2014/main" id="{EDAE945F-D737-4799-A402-3C552650858C}"/>
              </a:ext>
            </a:extLst>
          </p:cNvPr>
          <p:cNvSpPr/>
          <p:nvPr/>
        </p:nvSpPr>
        <p:spPr>
          <a:xfrm>
            <a:off x="3713583" y="2213518"/>
            <a:ext cx="2222307" cy="2222307"/>
          </a:xfrm>
          <a:prstGeom prst="ellipse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íṩlîḍé">
            <a:extLst>
              <a:ext uri="{FF2B5EF4-FFF2-40B4-BE49-F238E27FC236}">
                <a16:creationId xmlns:a16="http://schemas.microsoft.com/office/drawing/2014/main" id="{3C298F08-3134-475C-A44C-351FA261D474}"/>
              </a:ext>
            </a:extLst>
          </p:cNvPr>
          <p:cNvSpPr/>
          <p:nvPr/>
        </p:nvSpPr>
        <p:spPr>
          <a:xfrm>
            <a:off x="5102617" y="4992211"/>
            <a:ext cx="833272" cy="833272"/>
          </a:xfrm>
          <a:prstGeom prst="ellipse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0" name="îṩḷîḍe">
            <a:extLst>
              <a:ext uri="{FF2B5EF4-FFF2-40B4-BE49-F238E27FC236}">
                <a16:creationId xmlns:a16="http://schemas.microsoft.com/office/drawing/2014/main" id="{25257F0B-ECC0-483F-96B9-EFCF051D7A16}"/>
              </a:ext>
            </a:extLst>
          </p:cNvPr>
          <p:cNvSpPr/>
          <p:nvPr/>
        </p:nvSpPr>
        <p:spPr>
          <a:xfrm>
            <a:off x="6525575" y="4991402"/>
            <a:ext cx="1111031" cy="1111031"/>
          </a:xfrm>
          <a:prstGeom prst="ellipse">
            <a:avLst/>
          </a:pr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íṧļîḋé">
            <a:extLst>
              <a:ext uri="{FF2B5EF4-FFF2-40B4-BE49-F238E27FC236}">
                <a16:creationId xmlns:a16="http://schemas.microsoft.com/office/drawing/2014/main" id="{5943C3EC-5BA6-4E81-81C7-E1D04B612D61}"/>
              </a:ext>
            </a:extLst>
          </p:cNvPr>
          <p:cNvSpPr/>
          <p:nvPr/>
        </p:nvSpPr>
        <p:spPr>
          <a:xfrm>
            <a:off x="6525575" y="2769280"/>
            <a:ext cx="1666545" cy="1666545"/>
          </a:xfrm>
          <a:prstGeom prst="ellipse">
            <a:avLst/>
          </a:prstGeom>
          <a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 cap="flat" cmpd="sng" algn="ctr">
            <a:solidFill>
              <a:schemeClr val="bg1">
                <a:lumMod val="95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2" name="ïṣḻíďe">
            <a:extLst>
              <a:ext uri="{FF2B5EF4-FFF2-40B4-BE49-F238E27FC236}">
                <a16:creationId xmlns:a16="http://schemas.microsoft.com/office/drawing/2014/main" id="{B691DA08-3F70-44AD-9D37-432D23F425D8}"/>
              </a:ext>
            </a:extLst>
          </p:cNvPr>
          <p:cNvSpPr/>
          <p:nvPr/>
        </p:nvSpPr>
        <p:spPr>
          <a:xfrm>
            <a:off x="3123261" y="2028667"/>
            <a:ext cx="600471" cy="600471"/>
          </a:xfrm>
          <a:prstGeom prst="ellipse">
            <a:avLst/>
          </a:prstGeom>
          <a:solidFill>
            <a:schemeClr val="accent1"/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3" name="íṧļiḍé">
            <a:extLst>
              <a:ext uri="{FF2B5EF4-FFF2-40B4-BE49-F238E27FC236}">
                <a16:creationId xmlns:a16="http://schemas.microsoft.com/office/drawing/2014/main" id="{B56AC017-A80B-4CA8-A61A-6F8C4A0F910E}"/>
              </a:ext>
            </a:extLst>
          </p:cNvPr>
          <p:cNvSpPr/>
          <p:nvPr/>
        </p:nvSpPr>
        <p:spPr bwMode="auto">
          <a:xfrm>
            <a:off x="3301366" y="2215969"/>
            <a:ext cx="234186" cy="212241"/>
          </a:xfrm>
          <a:custGeom>
            <a:avLst/>
            <a:gdLst>
              <a:gd name="connsiteX0" fmla="*/ 496512 w 622984"/>
              <a:gd name="connsiteY0" fmla="*/ 492841 h 564606"/>
              <a:gd name="connsiteX1" fmla="*/ 473955 w 622984"/>
              <a:gd name="connsiteY1" fmla="*/ 515853 h 564606"/>
              <a:gd name="connsiteX2" fmla="*/ 496512 w 622984"/>
              <a:gd name="connsiteY2" fmla="*/ 535354 h 564606"/>
              <a:gd name="connsiteX3" fmla="*/ 519457 w 622984"/>
              <a:gd name="connsiteY3" fmla="*/ 515853 h 564606"/>
              <a:gd name="connsiteX4" fmla="*/ 496512 w 622984"/>
              <a:gd name="connsiteY4" fmla="*/ 492841 h 564606"/>
              <a:gd name="connsiteX5" fmla="*/ 249694 w 622984"/>
              <a:gd name="connsiteY5" fmla="*/ 352049 h 564606"/>
              <a:gd name="connsiteX6" fmla="*/ 272741 w 622984"/>
              <a:gd name="connsiteY6" fmla="*/ 374570 h 564606"/>
              <a:gd name="connsiteX7" fmla="*/ 171569 w 622984"/>
              <a:gd name="connsiteY7" fmla="*/ 475137 h 564606"/>
              <a:gd name="connsiteX8" fmla="*/ 177819 w 622984"/>
              <a:gd name="connsiteY8" fmla="*/ 481738 h 564606"/>
              <a:gd name="connsiteX9" fmla="*/ 155163 w 622984"/>
              <a:gd name="connsiteY9" fmla="*/ 510860 h 564606"/>
              <a:gd name="connsiteX10" fmla="*/ 73522 w 622984"/>
              <a:gd name="connsiteY10" fmla="*/ 562891 h 564606"/>
              <a:gd name="connsiteX11" fmla="*/ 60241 w 622984"/>
              <a:gd name="connsiteY11" fmla="*/ 550077 h 564606"/>
              <a:gd name="connsiteX12" fmla="*/ 112585 w 622984"/>
              <a:gd name="connsiteY12" fmla="*/ 468925 h 564606"/>
              <a:gd name="connsiteX13" fmla="*/ 141882 w 622984"/>
              <a:gd name="connsiteY13" fmla="*/ 446015 h 564606"/>
              <a:gd name="connsiteX14" fmla="*/ 148522 w 622984"/>
              <a:gd name="connsiteY14" fmla="*/ 452616 h 564606"/>
              <a:gd name="connsiteX15" fmla="*/ 122234 w 622984"/>
              <a:gd name="connsiteY15" fmla="*/ 15041 h 564606"/>
              <a:gd name="connsiteX16" fmla="*/ 210667 w 622984"/>
              <a:gd name="connsiteY16" fmla="*/ 52502 h 564606"/>
              <a:gd name="connsiteX17" fmla="*/ 242946 w 622984"/>
              <a:gd name="connsiteY17" fmla="*/ 173410 h 564606"/>
              <a:gd name="connsiteX18" fmla="*/ 532291 w 622984"/>
              <a:gd name="connsiteY18" fmla="*/ 463589 h 564606"/>
              <a:gd name="connsiteX19" fmla="*/ 532291 w 622984"/>
              <a:gd name="connsiteY19" fmla="*/ 545105 h 564606"/>
              <a:gd name="connsiteX20" fmla="*/ 493400 w 622984"/>
              <a:gd name="connsiteY20" fmla="*/ 564606 h 564606"/>
              <a:gd name="connsiteX21" fmla="*/ 451010 w 622984"/>
              <a:gd name="connsiteY21" fmla="*/ 545105 h 564606"/>
              <a:gd name="connsiteX22" fmla="*/ 161665 w 622984"/>
              <a:gd name="connsiteY22" fmla="*/ 258046 h 564606"/>
              <a:gd name="connsiteX23" fmla="*/ 34882 w 622984"/>
              <a:gd name="connsiteY23" fmla="*/ 225674 h 564606"/>
              <a:gd name="connsiteX24" fmla="*/ 5715 w 622984"/>
              <a:gd name="connsiteY24" fmla="*/ 104766 h 564606"/>
              <a:gd name="connsiteX25" fmla="*/ 74162 w 622984"/>
              <a:gd name="connsiteY25" fmla="*/ 176530 h 564606"/>
              <a:gd name="connsiteX26" fmla="*/ 142220 w 622984"/>
              <a:gd name="connsiteY26" fmla="*/ 157029 h 564606"/>
              <a:gd name="connsiteX27" fmla="*/ 161665 w 622984"/>
              <a:gd name="connsiteY27" fmla="*/ 88385 h 564606"/>
              <a:gd name="connsiteX28" fmla="*/ 90107 w 622984"/>
              <a:gd name="connsiteY28" fmla="*/ 20130 h 564606"/>
              <a:gd name="connsiteX29" fmla="*/ 122234 w 622984"/>
              <a:gd name="connsiteY29" fmla="*/ 15041 h 564606"/>
              <a:gd name="connsiteX30" fmla="*/ 531841 w 622984"/>
              <a:gd name="connsiteY30" fmla="*/ 0 h 564606"/>
              <a:gd name="connsiteX31" fmla="*/ 622984 w 622984"/>
              <a:gd name="connsiteY31" fmla="*/ 87684 h 564606"/>
              <a:gd name="connsiteX32" fmla="*/ 463289 w 622984"/>
              <a:gd name="connsiteY32" fmla="*/ 247465 h 564606"/>
              <a:gd name="connsiteX33" fmla="*/ 424339 w 622984"/>
              <a:gd name="connsiteY33" fmla="*/ 257207 h 564606"/>
              <a:gd name="connsiteX34" fmla="*/ 362409 w 622984"/>
              <a:gd name="connsiteY34" fmla="*/ 198751 h 564606"/>
              <a:gd name="connsiteX35" fmla="*/ 375263 w 622984"/>
              <a:gd name="connsiteY35" fmla="*/ 159391 h 564606"/>
              <a:gd name="connsiteX36" fmla="*/ 531841 w 622984"/>
              <a:gd name="connsiteY36" fmla="*/ 0 h 56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84" h="564606">
                <a:moveTo>
                  <a:pt x="496512" y="492841"/>
                </a:moveTo>
                <a:cubicBezTo>
                  <a:pt x="483678" y="492841"/>
                  <a:pt x="473955" y="502592"/>
                  <a:pt x="473955" y="515853"/>
                </a:cubicBezTo>
                <a:cubicBezTo>
                  <a:pt x="473955" y="525604"/>
                  <a:pt x="483678" y="535354"/>
                  <a:pt x="496512" y="535354"/>
                </a:cubicBezTo>
                <a:cubicBezTo>
                  <a:pt x="509734" y="535354"/>
                  <a:pt x="519457" y="525604"/>
                  <a:pt x="519457" y="515853"/>
                </a:cubicBezTo>
                <a:cubicBezTo>
                  <a:pt x="519457" y="502592"/>
                  <a:pt x="509734" y="492841"/>
                  <a:pt x="496512" y="492841"/>
                </a:cubicBezTo>
                <a:close/>
                <a:moveTo>
                  <a:pt x="249694" y="352049"/>
                </a:moveTo>
                <a:lnTo>
                  <a:pt x="272741" y="374570"/>
                </a:lnTo>
                <a:lnTo>
                  <a:pt x="171569" y="475137"/>
                </a:lnTo>
                <a:lnTo>
                  <a:pt x="177819" y="481738"/>
                </a:lnTo>
                <a:lnTo>
                  <a:pt x="155163" y="510860"/>
                </a:lnTo>
                <a:lnTo>
                  <a:pt x="73522" y="562891"/>
                </a:lnTo>
                <a:lnTo>
                  <a:pt x="60241" y="550077"/>
                </a:lnTo>
                <a:lnTo>
                  <a:pt x="112585" y="468925"/>
                </a:lnTo>
                <a:lnTo>
                  <a:pt x="141882" y="446015"/>
                </a:lnTo>
                <a:lnTo>
                  <a:pt x="148522" y="452616"/>
                </a:lnTo>
                <a:close/>
                <a:moveTo>
                  <a:pt x="122234" y="15041"/>
                </a:moveTo>
                <a:cubicBezTo>
                  <a:pt x="154446" y="14694"/>
                  <a:pt x="186166" y="28223"/>
                  <a:pt x="210667" y="52502"/>
                </a:cubicBezTo>
                <a:cubicBezTo>
                  <a:pt x="242946" y="85264"/>
                  <a:pt x="256169" y="130897"/>
                  <a:pt x="242946" y="173410"/>
                </a:cubicBezTo>
                <a:lnTo>
                  <a:pt x="532291" y="463589"/>
                </a:lnTo>
                <a:cubicBezTo>
                  <a:pt x="555236" y="486211"/>
                  <a:pt x="555236" y="522093"/>
                  <a:pt x="532291" y="545105"/>
                </a:cubicBezTo>
                <a:cubicBezTo>
                  <a:pt x="522568" y="557976"/>
                  <a:pt x="506234" y="564606"/>
                  <a:pt x="493400" y="564606"/>
                </a:cubicBezTo>
                <a:cubicBezTo>
                  <a:pt x="477066" y="564606"/>
                  <a:pt x="460733" y="557976"/>
                  <a:pt x="451010" y="545105"/>
                </a:cubicBezTo>
                <a:cubicBezTo>
                  <a:pt x="451010" y="545105"/>
                  <a:pt x="451010" y="545105"/>
                  <a:pt x="161665" y="258046"/>
                </a:cubicBezTo>
                <a:cubicBezTo>
                  <a:pt x="119275" y="270917"/>
                  <a:pt x="70662" y="261556"/>
                  <a:pt x="34882" y="225674"/>
                </a:cubicBezTo>
                <a:cubicBezTo>
                  <a:pt x="2215" y="192911"/>
                  <a:pt x="-7508" y="147278"/>
                  <a:pt x="5715" y="104766"/>
                </a:cubicBezTo>
                <a:cubicBezTo>
                  <a:pt x="5715" y="104766"/>
                  <a:pt x="5715" y="104766"/>
                  <a:pt x="74162" y="176530"/>
                </a:cubicBezTo>
                <a:cubicBezTo>
                  <a:pt x="74162" y="176530"/>
                  <a:pt x="74162" y="176530"/>
                  <a:pt x="142220" y="157029"/>
                </a:cubicBezTo>
                <a:cubicBezTo>
                  <a:pt x="142220" y="157029"/>
                  <a:pt x="142220" y="157029"/>
                  <a:pt x="161665" y="88385"/>
                </a:cubicBezTo>
                <a:cubicBezTo>
                  <a:pt x="161665" y="88385"/>
                  <a:pt x="161665" y="88385"/>
                  <a:pt x="90107" y="20130"/>
                </a:cubicBezTo>
                <a:cubicBezTo>
                  <a:pt x="100704" y="16815"/>
                  <a:pt x="111497" y="15157"/>
                  <a:pt x="122234" y="15041"/>
                </a:cubicBezTo>
                <a:close/>
                <a:moveTo>
                  <a:pt x="531841" y="0"/>
                </a:moveTo>
                <a:cubicBezTo>
                  <a:pt x="531841" y="0"/>
                  <a:pt x="531841" y="0"/>
                  <a:pt x="622984" y="87684"/>
                </a:cubicBezTo>
                <a:cubicBezTo>
                  <a:pt x="622984" y="87684"/>
                  <a:pt x="622984" y="87684"/>
                  <a:pt x="463289" y="247465"/>
                </a:cubicBezTo>
                <a:cubicBezTo>
                  <a:pt x="450436" y="247465"/>
                  <a:pt x="434077" y="250582"/>
                  <a:pt x="424339" y="257207"/>
                </a:cubicBezTo>
                <a:lnTo>
                  <a:pt x="362409" y="198751"/>
                </a:lnTo>
                <a:cubicBezTo>
                  <a:pt x="372147" y="189009"/>
                  <a:pt x="375263" y="172641"/>
                  <a:pt x="375263" y="159391"/>
                </a:cubicBezTo>
                <a:cubicBezTo>
                  <a:pt x="375263" y="159391"/>
                  <a:pt x="375263" y="159391"/>
                  <a:pt x="5318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0" name="ïṣļide">
            <a:extLst>
              <a:ext uri="{FF2B5EF4-FFF2-40B4-BE49-F238E27FC236}">
                <a16:creationId xmlns:a16="http://schemas.microsoft.com/office/drawing/2014/main" id="{51A6D8C4-75A3-417F-9329-01A6E73213F2}"/>
              </a:ext>
            </a:extLst>
          </p:cNvPr>
          <p:cNvSpPr/>
          <p:nvPr/>
        </p:nvSpPr>
        <p:spPr>
          <a:xfrm>
            <a:off x="8118086" y="2769280"/>
            <a:ext cx="527678" cy="52767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31" name="îŝļïdè">
            <a:extLst>
              <a:ext uri="{FF2B5EF4-FFF2-40B4-BE49-F238E27FC236}">
                <a16:creationId xmlns:a16="http://schemas.microsoft.com/office/drawing/2014/main" id="{798CD7CD-A715-4561-BAF0-F6073A324F40}"/>
              </a:ext>
            </a:extLst>
          </p:cNvPr>
          <p:cNvSpPr/>
          <p:nvPr/>
        </p:nvSpPr>
        <p:spPr bwMode="auto">
          <a:xfrm>
            <a:off x="8274600" y="2933876"/>
            <a:ext cx="205797" cy="186511"/>
          </a:xfrm>
          <a:custGeom>
            <a:avLst/>
            <a:gdLst>
              <a:gd name="connsiteX0" fmla="*/ 496512 w 622984"/>
              <a:gd name="connsiteY0" fmla="*/ 492841 h 564606"/>
              <a:gd name="connsiteX1" fmla="*/ 473955 w 622984"/>
              <a:gd name="connsiteY1" fmla="*/ 515853 h 564606"/>
              <a:gd name="connsiteX2" fmla="*/ 496512 w 622984"/>
              <a:gd name="connsiteY2" fmla="*/ 535354 h 564606"/>
              <a:gd name="connsiteX3" fmla="*/ 519457 w 622984"/>
              <a:gd name="connsiteY3" fmla="*/ 515853 h 564606"/>
              <a:gd name="connsiteX4" fmla="*/ 496512 w 622984"/>
              <a:gd name="connsiteY4" fmla="*/ 492841 h 564606"/>
              <a:gd name="connsiteX5" fmla="*/ 249694 w 622984"/>
              <a:gd name="connsiteY5" fmla="*/ 352049 h 564606"/>
              <a:gd name="connsiteX6" fmla="*/ 272741 w 622984"/>
              <a:gd name="connsiteY6" fmla="*/ 374570 h 564606"/>
              <a:gd name="connsiteX7" fmla="*/ 171569 w 622984"/>
              <a:gd name="connsiteY7" fmla="*/ 475137 h 564606"/>
              <a:gd name="connsiteX8" fmla="*/ 177819 w 622984"/>
              <a:gd name="connsiteY8" fmla="*/ 481738 h 564606"/>
              <a:gd name="connsiteX9" fmla="*/ 155163 w 622984"/>
              <a:gd name="connsiteY9" fmla="*/ 510860 h 564606"/>
              <a:gd name="connsiteX10" fmla="*/ 73522 w 622984"/>
              <a:gd name="connsiteY10" fmla="*/ 562891 h 564606"/>
              <a:gd name="connsiteX11" fmla="*/ 60241 w 622984"/>
              <a:gd name="connsiteY11" fmla="*/ 550077 h 564606"/>
              <a:gd name="connsiteX12" fmla="*/ 112585 w 622984"/>
              <a:gd name="connsiteY12" fmla="*/ 468925 h 564606"/>
              <a:gd name="connsiteX13" fmla="*/ 141882 w 622984"/>
              <a:gd name="connsiteY13" fmla="*/ 446015 h 564606"/>
              <a:gd name="connsiteX14" fmla="*/ 148522 w 622984"/>
              <a:gd name="connsiteY14" fmla="*/ 452616 h 564606"/>
              <a:gd name="connsiteX15" fmla="*/ 122234 w 622984"/>
              <a:gd name="connsiteY15" fmla="*/ 15041 h 564606"/>
              <a:gd name="connsiteX16" fmla="*/ 210667 w 622984"/>
              <a:gd name="connsiteY16" fmla="*/ 52502 h 564606"/>
              <a:gd name="connsiteX17" fmla="*/ 242946 w 622984"/>
              <a:gd name="connsiteY17" fmla="*/ 173410 h 564606"/>
              <a:gd name="connsiteX18" fmla="*/ 532291 w 622984"/>
              <a:gd name="connsiteY18" fmla="*/ 463589 h 564606"/>
              <a:gd name="connsiteX19" fmla="*/ 532291 w 622984"/>
              <a:gd name="connsiteY19" fmla="*/ 545105 h 564606"/>
              <a:gd name="connsiteX20" fmla="*/ 493400 w 622984"/>
              <a:gd name="connsiteY20" fmla="*/ 564606 h 564606"/>
              <a:gd name="connsiteX21" fmla="*/ 451010 w 622984"/>
              <a:gd name="connsiteY21" fmla="*/ 545105 h 564606"/>
              <a:gd name="connsiteX22" fmla="*/ 161665 w 622984"/>
              <a:gd name="connsiteY22" fmla="*/ 258046 h 564606"/>
              <a:gd name="connsiteX23" fmla="*/ 34882 w 622984"/>
              <a:gd name="connsiteY23" fmla="*/ 225674 h 564606"/>
              <a:gd name="connsiteX24" fmla="*/ 5715 w 622984"/>
              <a:gd name="connsiteY24" fmla="*/ 104766 h 564606"/>
              <a:gd name="connsiteX25" fmla="*/ 74162 w 622984"/>
              <a:gd name="connsiteY25" fmla="*/ 176530 h 564606"/>
              <a:gd name="connsiteX26" fmla="*/ 142220 w 622984"/>
              <a:gd name="connsiteY26" fmla="*/ 157029 h 564606"/>
              <a:gd name="connsiteX27" fmla="*/ 161665 w 622984"/>
              <a:gd name="connsiteY27" fmla="*/ 88385 h 564606"/>
              <a:gd name="connsiteX28" fmla="*/ 90107 w 622984"/>
              <a:gd name="connsiteY28" fmla="*/ 20130 h 564606"/>
              <a:gd name="connsiteX29" fmla="*/ 122234 w 622984"/>
              <a:gd name="connsiteY29" fmla="*/ 15041 h 564606"/>
              <a:gd name="connsiteX30" fmla="*/ 531841 w 622984"/>
              <a:gd name="connsiteY30" fmla="*/ 0 h 564606"/>
              <a:gd name="connsiteX31" fmla="*/ 622984 w 622984"/>
              <a:gd name="connsiteY31" fmla="*/ 87684 h 564606"/>
              <a:gd name="connsiteX32" fmla="*/ 463289 w 622984"/>
              <a:gd name="connsiteY32" fmla="*/ 247465 h 564606"/>
              <a:gd name="connsiteX33" fmla="*/ 424339 w 622984"/>
              <a:gd name="connsiteY33" fmla="*/ 257207 h 564606"/>
              <a:gd name="connsiteX34" fmla="*/ 362409 w 622984"/>
              <a:gd name="connsiteY34" fmla="*/ 198751 h 564606"/>
              <a:gd name="connsiteX35" fmla="*/ 375263 w 622984"/>
              <a:gd name="connsiteY35" fmla="*/ 159391 h 564606"/>
              <a:gd name="connsiteX36" fmla="*/ 531841 w 622984"/>
              <a:gd name="connsiteY36" fmla="*/ 0 h 56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84" h="564606">
                <a:moveTo>
                  <a:pt x="496512" y="492841"/>
                </a:moveTo>
                <a:cubicBezTo>
                  <a:pt x="483678" y="492841"/>
                  <a:pt x="473955" y="502592"/>
                  <a:pt x="473955" y="515853"/>
                </a:cubicBezTo>
                <a:cubicBezTo>
                  <a:pt x="473955" y="525604"/>
                  <a:pt x="483678" y="535354"/>
                  <a:pt x="496512" y="535354"/>
                </a:cubicBezTo>
                <a:cubicBezTo>
                  <a:pt x="509734" y="535354"/>
                  <a:pt x="519457" y="525604"/>
                  <a:pt x="519457" y="515853"/>
                </a:cubicBezTo>
                <a:cubicBezTo>
                  <a:pt x="519457" y="502592"/>
                  <a:pt x="509734" y="492841"/>
                  <a:pt x="496512" y="492841"/>
                </a:cubicBezTo>
                <a:close/>
                <a:moveTo>
                  <a:pt x="249694" y="352049"/>
                </a:moveTo>
                <a:lnTo>
                  <a:pt x="272741" y="374570"/>
                </a:lnTo>
                <a:lnTo>
                  <a:pt x="171569" y="475137"/>
                </a:lnTo>
                <a:lnTo>
                  <a:pt x="177819" y="481738"/>
                </a:lnTo>
                <a:lnTo>
                  <a:pt x="155163" y="510860"/>
                </a:lnTo>
                <a:lnTo>
                  <a:pt x="73522" y="562891"/>
                </a:lnTo>
                <a:lnTo>
                  <a:pt x="60241" y="550077"/>
                </a:lnTo>
                <a:lnTo>
                  <a:pt x="112585" y="468925"/>
                </a:lnTo>
                <a:lnTo>
                  <a:pt x="141882" y="446015"/>
                </a:lnTo>
                <a:lnTo>
                  <a:pt x="148522" y="452616"/>
                </a:lnTo>
                <a:close/>
                <a:moveTo>
                  <a:pt x="122234" y="15041"/>
                </a:moveTo>
                <a:cubicBezTo>
                  <a:pt x="154446" y="14694"/>
                  <a:pt x="186166" y="28223"/>
                  <a:pt x="210667" y="52502"/>
                </a:cubicBezTo>
                <a:cubicBezTo>
                  <a:pt x="242946" y="85264"/>
                  <a:pt x="256169" y="130897"/>
                  <a:pt x="242946" y="173410"/>
                </a:cubicBezTo>
                <a:lnTo>
                  <a:pt x="532291" y="463589"/>
                </a:lnTo>
                <a:cubicBezTo>
                  <a:pt x="555236" y="486211"/>
                  <a:pt x="555236" y="522093"/>
                  <a:pt x="532291" y="545105"/>
                </a:cubicBezTo>
                <a:cubicBezTo>
                  <a:pt x="522568" y="557976"/>
                  <a:pt x="506234" y="564606"/>
                  <a:pt x="493400" y="564606"/>
                </a:cubicBezTo>
                <a:cubicBezTo>
                  <a:pt x="477066" y="564606"/>
                  <a:pt x="460733" y="557976"/>
                  <a:pt x="451010" y="545105"/>
                </a:cubicBezTo>
                <a:cubicBezTo>
                  <a:pt x="451010" y="545105"/>
                  <a:pt x="451010" y="545105"/>
                  <a:pt x="161665" y="258046"/>
                </a:cubicBezTo>
                <a:cubicBezTo>
                  <a:pt x="119275" y="270917"/>
                  <a:pt x="70662" y="261556"/>
                  <a:pt x="34882" y="225674"/>
                </a:cubicBezTo>
                <a:cubicBezTo>
                  <a:pt x="2215" y="192911"/>
                  <a:pt x="-7508" y="147278"/>
                  <a:pt x="5715" y="104766"/>
                </a:cubicBezTo>
                <a:cubicBezTo>
                  <a:pt x="5715" y="104766"/>
                  <a:pt x="5715" y="104766"/>
                  <a:pt x="74162" y="176530"/>
                </a:cubicBezTo>
                <a:cubicBezTo>
                  <a:pt x="74162" y="176530"/>
                  <a:pt x="74162" y="176530"/>
                  <a:pt x="142220" y="157029"/>
                </a:cubicBezTo>
                <a:cubicBezTo>
                  <a:pt x="142220" y="157029"/>
                  <a:pt x="142220" y="157029"/>
                  <a:pt x="161665" y="88385"/>
                </a:cubicBezTo>
                <a:cubicBezTo>
                  <a:pt x="161665" y="88385"/>
                  <a:pt x="161665" y="88385"/>
                  <a:pt x="90107" y="20130"/>
                </a:cubicBezTo>
                <a:cubicBezTo>
                  <a:pt x="100704" y="16815"/>
                  <a:pt x="111497" y="15157"/>
                  <a:pt x="122234" y="15041"/>
                </a:cubicBezTo>
                <a:close/>
                <a:moveTo>
                  <a:pt x="531841" y="0"/>
                </a:moveTo>
                <a:cubicBezTo>
                  <a:pt x="531841" y="0"/>
                  <a:pt x="531841" y="0"/>
                  <a:pt x="622984" y="87684"/>
                </a:cubicBezTo>
                <a:cubicBezTo>
                  <a:pt x="622984" y="87684"/>
                  <a:pt x="622984" y="87684"/>
                  <a:pt x="463289" y="247465"/>
                </a:cubicBezTo>
                <a:cubicBezTo>
                  <a:pt x="450436" y="247465"/>
                  <a:pt x="434077" y="250582"/>
                  <a:pt x="424339" y="257207"/>
                </a:cubicBezTo>
                <a:lnTo>
                  <a:pt x="362409" y="198751"/>
                </a:lnTo>
                <a:cubicBezTo>
                  <a:pt x="372147" y="189009"/>
                  <a:pt x="375263" y="172641"/>
                  <a:pt x="375263" y="159391"/>
                </a:cubicBezTo>
                <a:cubicBezTo>
                  <a:pt x="375263" y="159391"/>
                  <a:pt x="375263" y="159391"/>
                  <a:pt x="5318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6" name="íSḻíḍè">
            <a:extLst>
              <a:ext uri="{FF2B5EF4-FFF2-40B4-BE49-F238E27FC236}">
                <a16:creationId xmlns:a16="http://schemas.microsoft.com/office/drawing/2014/main" id="{2E7193A0-A406-41FF-92F2-D7CE84A9D735}"/>
              </a:ext>
            </a:extLst>
          </p:cNvPr>
          <p:cNvSpPr/>
          <p:nvPr/>
        </p:nvSpPr>
        <p:spPr>
          <a:xfrm>
            <a:off x="7863760" y="5283078"/>
            <a:ext cx="527678" cy="52767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7" name="ïṥlïde">
            <a:extLst>
              <a:ext uri="{FF2B5EF4-FFF2-40B4-BE49-F238E27FC236}">
                <a16:creationId xmlns:a16="http://schemas.microsoft.com/office/drawing/2014/main" id="{CF570920-1A04-4121-B676-5310B5C9AB07}"/>
              </a:ext>
            </a:extLst>
          </p:cNvPr>
          <p:cNvSpPr/>
          <p:nvPr/>
        </p:nvSpPr>
        <p:spPr bwMode="auto">
          <a:xfrm>
            <a:off x="8020274" y="5447674"/>
            <a:ext cx="205797" cy="186511"/>
          </a:xfrm>
          <a:custGeom>
            <a:avLst/>
            <a:gdLst>
              <a:gd name="connsiteX0" fmla="*/ 496512 w 622984"/>
              <a:gd name="connsiteY0" fmla="*/ 492841 h 564606"/>
              <a:gd name="connsiteX1" fmla="*/ 473955 w 622984"/>
              <a:gd name="connsiteY1" fmla="*/ 515853 h 564606"/>
              <a:gd name="connsiteX2" fmla="*/ 496512 w 622984"/>
              <a:gd name="connsiteY2" fmla="*/ 535354 h 564606"/>
              <a:gd name="connsiteX3" fmla="*/ 519457 w 622984"/>
              <a:gd name="connsiteY3" fmla="*/ 515853 h 564606"/>
              <a:gd name="connsiteX4" fmla="*/ 496512 w 622984"/>
              <a:gd name="connsiteY4" fmla="*/ 492841 h 564606"/>
              <a:gd name="connsiteX5" fmla="*/ 249694 w 622984"/>
              <a:gd name="connsiteY5" fmla="*/ 352049 h 564606"/>
              <a:gd name="connsiteX6" fmla="*/ 272741 w 622984"/>
              <a:gd name="connsiteY6" fmla="*/ 374570 h 564606"/>
              <a:gd name="connsiteX7" fmla="*/ 171569 w 622984"/>
              <a:gd name="connsiteY7" fmla="*/ 475137 h 564606"/>
              <a:gd name="connsiteX8" fmla="*/ 177819 w 622984"/>
              <a:gd name="connsiteY8" fmla="*/ 481738 h 564606"/>
              <a:gd name="connsiteX9" fmla="*/ 155163 w 622984"/>
              <a:gd name="connsiteY9" fmla="*/ 510860 h 564606"/>
              <a:gd name="connsiteX10" fmla="*/ 73522 w 622984"/>
              <a:gd name="connsiteY10" fmla="*/ 562891 h 564606"/>
              <a:gd name="connsiteX11" fmla="*/ 60241 w 622984"/>
              <a:gd name="connsiteY11" fmla="*/ 550077 h 564606"/>
              <a:gd name="connsiteX12" fmla="*/ 112585 w 622984"/>
              <a:gd name="connsiteY12" fmla="*/ 468925 h 564606"/>
              <a:gd name="connsiteX13" fmla="*/ 141882 w 622984"/>
              <a:gd name="connsiteY13" fmla="*/ 446015 h 564606"/>
              <a:gd name="connsiteX14" fmla="*/ 148522 w 622984"/>
              <a:gd name="connsiteY14" fmla="*/ 452616 h 564606"/>
              <a:gd name="connsiteX15" fmla="*/ 122234 w 622984"/>
              <a:gd name="connsiteY15" fmla="*/ 15041 h 564606"/>
              <a:gd name="connsiteX16" fmla="*/ 210667 w 622984"/>
              <a:gd name="connsiteY16" fmla="*/ 52502 h 564606"/>
              <a:gd name="connsiteX17" fmla="*/ 242946 w 622984"/>
              <a:gd name="connsiteY17" fmla="*/ 173410 h 564606"/>
              <a:gd name="connsiteX18" fmla="*/ 532291 w 622984"/>
              <a:gd name="connsiteY18" fmla="*/ 463589 h 564606"/>
              <a:gd name="connsiteX19" fmla="*/ 532291 w 622984"/>
              <a:gd name="connsiteY19" fmla="*/ 545105 h 564606"/>
              <a:gd name="connsiteX20" fmla="*/ 493400 w 622984"/>
              <a:gd name="connsiteY20" fmla="*/ 564606 h 564606"/>
              <a:gd name="connsiteX21" fmla="*/ 451010 w 622984"/>
              <a:gd name="connsiteY21" fmla="*/ 545105 h 564606"/>
              <a:gd name="connsiteX22" fmla="*/ 161665 w 622984"/>
              <a:gd name="connsiteY22" fmla="*/ 258046 h 564606"/>
              <a:gd name="connsiteX23" fmla="*/ 34882 w 622984"/>
              <a:gd name="connsiteY23" fmla="*/ 225674 h 564606"/>
              <a:gd name="connsiteX24" fmla="*/ 5715 w 622984"/>
              <a:gd name="connsiteY24" fmla="*/ 104766 h 564606"/>
              <a:gd name="connsiteX25" fmla="*/ 74162 w 622984"/>
              <a:gd name="connsiteY25" fmla="*/ 176530 h 564606"/>
              <a:gd name="connsiteX26" fmla="*/ 142220 w 622984"/>
              <a:gd name="connsiteY26" fmla="*/ 157029 h 564606"/>
              <a:gd name="connsiteX27" fmla="*/ 161665 w 622984"/>
              <a:gd name="connsiteY27" fmla="*/ 88385 h 564606"/>
              <a:gd name="connsiteX28" fmla="*/ 90107 w 622984"/>
              <a:gd name="connsiteY28" fmla="*/ 20130 h 564606"/>
              <a:gd name="connsiteX29" fmla="*/ 122234 w 622984"/>
              <a:gd name="connsiteY29" fmla="*/ 15041 h 564606"/>
              <a:gd name="connsiteX30" fmla="*/ 531841 w 622984"/>
              <a:gd name="connsiteY30" fmla="*/ 0 h 564606"/>
              <a:gd name="connsiteX31" fmla="*/ 622984 w 622984"/>
              <a:gd name="connsiteY31" fmla="*/ 87684 h 564606"/>
              <a:gd name="connsiteX32" fmla="*/ 463289 w 622984"/>
              <a:gd name="connsiteY32" fmla="*/ 247465 h 564606"/>
              <a:gd name="connsiteX33" fmla="*/ 424339 w 622984"/>
              <a:gd name="connsiteY33" fmla="*/ 257207 h 564606"/>
              <a:gd name="connsiteX34" fmla="*/ 362409 w 622984"/>
              <a:gd name="connsiteY34" fmla="*/ 198751 h 564606"/>
              <a:gd name="connsiteX35" fmla="*/ 375263 w 622984"/>
              <a:gd name="connsiteY35" fmla="*/ 159391 h 564606"/>
              <a:gd name="connsiteX36" fmla="*/ 531841 w 622984"/>
              <a:gd name="connsiteY36" fmla="*/ 0 h 56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84" h="564606">
                <a:moveTo>
                  <a:pt x="496512" y="492841"/>
                </a:moveTo>
                <a:cubicBezTo>
                  <a:pt x="483678" y="492841"/>
                  <a:pt x="473955" y="502592"/>
                  <a:pt x="473955" y="515853"/>
                </a:cubicBezTo>
                <a:cubicBezTo>
                  <a:pt x="473955" y="525604"/>
                  <a:pt x="483678" y="535354"/>
                  <a:pt x="496512" y="535354"/>
                </a:cubicBezTo>
                <a:cubicBezTo>
                  <a:pt x="509734" y="535354"/>
                  <a:pt x="519457" y="525604"/>
                  <a:pt x="519457" y="515853"/>
                </a:cubicBezTo>
                <a:cubicBezTo>
                  <a:pt x="519457" y="502592"/>
                  <a:pt x="509734" y="492841"/>
                  <a:pt x="496512" y="492841"/>
                </a:cubicBezTo>
                <a:close/>
                <a:moveTo>
                  <a:pt x="249694" y="352049"/>
                </a:moveTo>
                <a:lnTo>
                  <a:pt x="272741" y="374570"/>
                </a:lnTo>
                <a:lnTo>
                  <a:pt x="171569" y="475137"/>
                </a:lnTo>
                <a:lnTo>
                  <a:pt x="177819" y="481738"/>
                </a:lnTo>
                <a:lnTo>
                  <a:pt x="155163" y="510860"/>
                </a:lnTo>
                <a:lnTo>
                  <a:pt x="73522" y="562891"/>
                </a:lnTo>
                <a:lnTo>
                  <a:pt x="60241" y="550077"/>
                </a:lnTo>
                <a:lnTo>
                  <a:pt x="112585" y="468925"/>
                </a:lnTo>
                <a:lnTo>
                  <a:pt x="141882" y="446015"/>
                </a:lnTo>
                <a:lnTo>
                  <a:pt x="148522" y="452616"/>
                </a:lnTo>
                <a:close/>
                <a:moveTo>
                  <a:pt x="122234" y="15041"/>
                </a:moveTo>
                <a:cubicBezTo>
                  <a:pt x="154446" y="14694"/>
                  <a:pt x="186166" y="28223"/>
                  <a:pt x="210667" y="52502"/>
                </a:cubicBezTo>
                <a:cubicBezTo>
                  <a:pt x="242946" y="85264"/>
                  <a:pt x="256169" y="130897"/>
                  <a:pt x="242946" y="173410"/>
                </a:cubicBezTo>
                <a:lnTo>
                  <a:pt x="532291" y="463589"/>
                </a:lnTo>
                <a:cubicBezTo>
                  <a:pt x="555236" y="486211"/>
                  <a:pt x="555236" y="522093"/>
                  <a:pt x="532291" y="545105"/>
                </a:cubicBezTo>
                <a:cubicBezTo>
                  <a:pt x="522568" y="557976"/>
                  <a:pt x="506234" y="564606"/>
                  <a:pt x="493400" y="564606"/>
                </a:cubicBezTo>
                <a:cubicBezTo>
                  <a:pt x="477066" y="564606"/>
                  <a:pt x="460733" y="557976"/>
                  <a:pt x="451010" y="545105"/>
                </a:cubicBezTo>
                <a:cubicBezTo>
                  <a:pt x="451010" y="545105"/>
                  <a:pt x="451010" y="545105"/>
                  <a:pt x="161665" y="258046"/>
                </a:cubicBezTo>
                <a:cubicBezTo>
                  <a:pt x="119275" y="270917"/>
                  <a:pt x="70662" y="261556"/>
                  <a:pt x="34882" y="225674"/>
                </a:cubicBezTo>
                <a:cubicBezTo>
                  <a:pt x="2215" y="192911"/>
                  <a:pt x="-7508" y="147278"/>
                  <a:pt x="5715" y="104766"/>
                </a:cubicBezTo>
                <a:cubicBezTo>
                  <a:pt x="5715" y="104766"/>
                  <a:pt x="5715" y="104766"/>
                  <a:pt x="74162" y="176530"/>
                </a:cubicBezTo>
                <a:cubicBezTo>
                  <a:pt x="74162" y="176530"/>
                  <a:pt x="74162" y="176530"/>
                  <a:pt x="142220" y="157029"/>
                </a:cubicBezTo>
                <a:cubicBezTo>
                  <a:pt x="142220" y="157029"/>
                  <a:pt x="142220" y="157029"/>
                  <a:pt x="161665" y="88385"/>
                </a:cubicBezTo>
                <a:cubicBezTo>
                  <a:pt x="161665" y="88385"/>
                  <a:pt x="161665" y="88385"/>
                  <a:pt x="90107" y="20130"/>
                </a:cubicBezTo>
                <a:cubicBezTo>
                  <a:pt x="100704" y="16815"/>
                  <a:pt x="111497" y="15157"/>
                  <a:pt x="122234" y="15041"/>
                </a:cubicBezTo>
                <a:close/>
                <a:moveTo>
                  <a:pt x="531841" y="0"/>
                </a:moveTo>
                <a:cubicBezTo>
                  <a:pt x="531841" y="0"/>
                  <a:pt x="531841" y="0"/>
                  <a:pt x="622984" y="87684"/>
                </a:cubicBezTo>
                <a:cubicBezTo>
                  <a:pt x="622984" y="87684"/>
                  <a:pt x="622984" y="87684"/>
                  <a:pt x="463289" y="247465"/>
                </a:cubicBezTo>
                <a:cubicBezTo>
                  <a:pt x="450436" y="247465"/>
                  <a:pt x="434077" y="250582"/>
                  <a:pt x="424339" y="257207"/>
                </a:cubicBezTo>
                <a:lnTo>
                  <a:pt x="362409" y="198751"/>
                </a:lnTo>
                <a:cubicBezTo>
                  <a:pt x="372147" y="189009"/>
                  <a:pt x="375263" y="172641"/>
                  <a:pt x="375263" y="159391"/>
                </a:cubicBezTo>
                <a:cubicBezTo>
                  <a:pt x="375263" y="159391"/>
                  <a:pt x="375263" y="159391"/>
                  <a:pt x="5318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0" name="iślíďé">
            <a:extLst>
              <a:ext uri="{FF2B5EF4-FFF2-40B4-BE49-F238E27FC236}">
                <a16:creationId xmlns:a16="http://schemas.microsoft.com/office/drawing/2014/main" id="{768FC2D3-5F16-4DA2-89F4-DE2B7F015CD0}"/>
              </a:ext>
            </a:extLst>
          </p:cNvPr>
          <p:cNvSpPr/>
          <p:nvPr/>
        </p:nvSpPr>
        <p:spPr>
          <a:xfrm>
            <a:off x="4374422" y="5283078"/>
            <a:ext cx="527678" cy="52767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 cap="flat" cmpd="sng" algn="ctr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1" name="iṡlîďé">
            <a:extLst>
              <a:ext uri="{FF2B5EF4-FFF2-40B4-BE49-F238E27FC236}">
                <a16:creationId xmlns:a16="http://schemas.microsoft.com/office/drawing/2014/main" id="{14003C88-C0FA-49B8-A253-1C96EC0776E8}"/>
              </a:ext>
            </a:extLst>
          </p:cNvPr>
          <p:cNvSpPr/>
          <p:nvPr/>
        </p:nvSpPr>
        <p:spPr bwMode="auto">
          <a:xfrm>
            <a:off x="4530936" y="5447674"/>
            <a:ext cx="205797" cy="186511"/>
          </a:xfrm>
          <a:custGeom>
            <a:avLst/>
            <a:gdLst>
              <a:gd name="connsiteX0" fmla="*/ 496512 w 622984"/>
              <a:gd name="connsiteY0" fmla="*/ 492841 h 564606"/>
              <a:gd name="connsiteX1" fmla="*/ 473955 w 622984"/>
              <a:gd name="connsiteY1" fmla="*/ 515853 h 564606"/>
              <a:gd name="connsiteX2" fmla="*/ 496512 w 622984"/>
              <a:gd name="connsiteY2" fmla="*/ 535354 h 564606"/>
              <a:gd name="connsiteX3" fmla="*/ 519457 w 622984"/>
              <a:gd name="connsiteY3" fmla="*/ 515853 h 564606"/>
              <a:gd name="connsiteX4" fmla="*/ 496512 w 622984"/>
              <a:gd name="connsiteY4" fmla="*/ 492841 h 564606"/>
              <a:gd name="connsiteX5" fmla="*/ 249694 w 622984"/>
              <a:gd name="connsiteY5" fmla="*/ 352049 h 564606"/>
              <a:gd name="connsiteX6" fmla="*/ 272741 w 622984"/>
              <a:gd name="connsiteY6" fmla="*/ 374570 h 564606"/>
              <a:gd name="connsiteX7" fmla="*/ 171569 w 622984"/>
              <a:gd name="connsiteY7" fmla="*/ 475137 h 564606"/>
              <a:gd name="connsiteX8" fmla="*/ 177819 w 622984"/>
              <a:gd name="connsiteY8" fmla="*/ 481738 h 564606"/>
              <a:gd name="connsiteX9" fmla="*/ 155163 w 622984"/>
              <a:gd name="connsiteY9" fmla="*/ 510860 h 564606"/>
              <a:gd name="connsiteX10" fmla="*/ 73522 w 622984"/>
              <a:gd name="connsiteY10" fmla="*/ 562891 h 564606"/>
              <a:gd name="connsiteX11" fmla="*/ 60241 w 622984"/>
              <a:gd name="connsiteY11" fmla="*/ 550077 h 564606"/>
              <a:gd name="connsiteX12" fmla="*/ 112585 w 622984"/>
              <a:gd name="connsiteY12" fmla="*/ 468925 h 564606"/>
              <a:gd name="connsiteX13" fmla="*/ 141882 w 622984"/>
              <a:gd name="connsiteY13" fmla="*/ 446015 h 564606"/>
              <a:gd name="connsiteX14" fmla="*/ 148522 w 622984"/>
              <a:gd name="connsiteY14" fmla="*/ 452616 h 564606"/>
              <a:gd name="connsiteX15" fmla="*/ 122234 w 622984"/>
              <a:gd name="connsiteY15" fmla="*/ 15041 h 564606"/>
              <a:gd name="connsiteX16" fmla="*/ 210667 w 622984"/>
              <a:gd name="connsiteY16" fmla="*/ 52502 h 564606"/>
              <a:gd name="connsiteX17" fmla="*/ 242946 w 622984"/>
              <a:gd name="connsiteY17" fmla="*/ 173410 h 564606"/>
              <a:gd name="connsiteX18" fmla="*/ 532291 w 622984"/>
              <a:gd name="connsiteY18" fmla="*/ 463589 h 564606"/>
              <a:gd name="connsiteX19" fmla="*/ 532291 w 622984"/>
              <a:gd name="connsiteY19" fmla="*/ 545105 h 564606"/>
              <a:gd name="connsiteX20" fmla="*/ 493400 w 622984"/>
              <a:gd name="connsiteY20" fmla="*/ 564606 h 564606"/>
              <a:gd name="connsiteX21" fmla="*/ 451010 w 622984"/>
              <a:gd name="connsiteY21" fmla="*/ 545105 h 564606"/>
              <a:gd name="connsiteX22" fmla="*/ 161665 w 622984"/>
              <a:gd name="connsiteY22" fmla="*/ 258046 h 564606"/>
              <a:gd name="connsiteX23" fmla="*/ 34882 w 622984"/>
              <a:gd name="connsiteY23" fmla="*/ 225674 h 564606"/>
              <a:gd name="connsiteX24" fmla="*/ 5715 w 622984"/>
              <a:gd name="connsiteY24" fmla="*/ 104766 h 564606"/>
              <a:gd name="connsiteX25" fmla="*/ 74162 w 622984"/>
              <a:gd name="connsiteY25" fmla="*/ 176530 h 564606"/>
              <a:gd name="connsiteX26" fmla="*/ 142220 w 622984"/>
              <a:gd name="connsiteY26" fmla="*/ 157029 h 564606"/>
              <a:gd name="connsiteX27" fmla="*/ 161665 w 622984"/>
              <a:gd name="connsiteY27" fmla="*/ 88385 h 564606"/>
              <a:gd name="connsiteX28" fmla="*/ 90107 w 622984"/>
              <a:gd name="connsiteY28" fmla="*/ 20130 h 564606"/>
              <a:gd name="connsiteX29" fmla="*/ 122234 w 622984"/>
              <a:gd name="connsiteY29" fmla="*/ 15041 h 564606"/>
              <a:gd name="connsiteX30" fmla="*/ 531841 w 622984"/>
              <a:gd name="connsiteY30" fmla="*/ 0 h 564606"/>
              <a:gd name="connsiteX31" fmla="*/ 622984 w 622984"/>
              <a:gd name="connsiteY31" fmla="*/ 87684 h 564606"/>
              <a:gd name="connsiteX32" fmla="*/ 463289 w 622984"/>
              <a:gd name="connsiteY32" fmla="*/ 247465 h 564606"/>
              <a:gd name="connsiteX33" fmla="*/ 424339 w 622984"/>
              <a:gd name="connsiteY33" fmla="*/ 257207 h 564606"/>
              <a:gd name="connsiteX34" fmla="*/ 362409 w 622984"/>
              <a:gd name="connsiteY34" fmla="*/ 198751 h 564606"/>
              <a:gd name="connsiteX35" fmla="*/ 375263 w 622984"/>
              <a:gd name="connsiteY35" fmla="*/ 159391 h 564606"/>
              <a:gd name="connsiteX36" fmla="*/ 531841 w 622984"/>
              <a:gd name="connsiteY36" fmla="*/ 0 h 564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84" h="564606">
                <a:moveTo>
                  <a:pt x="496512" y="492841"/>
                </a:moveTo>
                <a:cubicBezTo>
                  <a:pt x="483678" y="492841"/>
                  <a:pt x="473955" y="502592"/>
                  <a:pt x="473955" y="515853"/>
                </a:cubicBezTo>
                <a:cubicBezTo>
                  <a:pt x="473955" y="525604"/>
                  <a:pt x="483678" y="535354"/>
                  <a:pt x="496512" y="535354"/>
                </a:cubicBezTo>
                <a:cubicBezTo>
                  <a:pt x="509734" y="535354"/>
                  <a:pt x="519457" y="525604"/>
                  <a:pt x="519457" y="515853"/>
                </a:cubicBezTo>
                <a:cubicBezTo>
                  <a:pt x="519457" y="502592"/>
                  <a:pt x="509734" y="492841"/>
                  <a:pt x="496512" y="492841"/>
                </a:cubicBezTo>
                <a:close/>
                <a:moveTo>
                  <a:pt x="249694" y="352049"/>
                </a:moveTo>
                <a:lnTo>
                  <a:pt x="272741" y="374570"/>
                </a:lnTo>
                <a:lnTo>
                  <a:pt x="171569" y="475137"/>
                </a:lnTo>
                <a:lnTo>
                  <a:pt x="177819" y="481738"/>
                </a:lnTo>
                <a:lnTo>
                  <a:pt x="155163" y="510860"/>
                </a:lnTo>
                <a:lnTo>
                  <a:pt x="73522" y="562891"/>
                </a:lnTo>
                <a:lnTo>
                  <a:pt x="60241" y="550077"/>
                </a:lnTo>
                <a:lnTo>
                  <a:pt x="112585" y="468925"/>
                </a:lnTo>
                <a:lnTo>
                  <a:pt x="141882" y="446015"/>
                </a:lnTo>
                <a:lnTo>
                  <a:pt x="148522" y="452616"/>
                </a:lnTo>
                <a:close/>
                <a:moveTo>
                  <a:pt x="122234" y="15041"/>
                </a:moveTo>
                <a:cubicBezTo>
                  <a:pt x="154446" y="14694"/>
                  <a:pt x="186166" y="28223"/>
                  <a:pt x="210667" y="52502"/>
                </a:cubicBezTo>
                <a:cubicBezTo>
                  <a:pt x="242946" y="85264"/>
                  <a:pt x="256169" y="130897"/>
                  <a:pt x="242946" y="173410"/>
                </a:cubicBezTo>
                <a:lnTo>
                  <a:pt x="532291" y="463589"/>
                </a:lnTo>
                <a:cubicBezTo>
                  <a:pt x="555236" y="486211"/>
                  <a:pt x="555236" y="522093"/>
                  <a:pt x="532291" y="545105"/>
                </a:cubicBezTo>
                <a:cubicBezTo>
                  <a:pt x="522568" y="557976"/>
                  <a:pt x="506234" y="564606"/>
                  <a:pt x="493400" y="564606"/>
                </a:cubicBezTo>
                <a:cubicBezTo>
                  <a:pt x="477066" y="564606"/>
                  <a:pt x="460733" y="557976"/>
                  <a:pt x="451010" y="545105"/>
                </a:cubicBezTo>
                <a:cubicBezTo>
                  <a:pt x="451010" y="545105"/>
                  <a:pt x="451010" y="545105"/>
                  <a:pt x="161665" y="258046"/>
                </a:cubicBezTo>
                <a:cubicBezTo>
                  <a:pt x="119275" y="270917"/>
                  <a:pt x="70662" y="261556"/>
                  <a:pt x="34882" y="225674"/>
                </a:cubicBezTo>
                <a:cubicBezTo>
                  <a:pt x="2215" y="192911"/>
                  <a:pt x="-7508" y="147278"/>
                  <a:pt x="5715" y="104766"/>
                </a:cubicBezTo>
                <a:cubicBezTo>
                  <a:pt x="5715" y="104766"/>
                  <a:pt x="5715" y="104766"/>
                  <a:pt x="74162" y="176530"/>
                </a:cubicBezTo>
                <a:cubicBezTo>
                  <a:pt x="74162" y="176530"/>
                  <a:pt x="74162" y="176530"/>
                  <a:pt x="142220" y="157029"/>
                </a:cubicBezTo>
                <a:cubicBezTo>
                  <a:pt x="142220" y="157029"/>
                  <a:pt x="142220" y="157029"/>
                  <a:pt x="161665" y="88385"/>
                </a:cubicBezTo>
                <a:cubicBezTo>
                  <a:pt x="161665" y="88385"/>
                  <a:pt x="161665" y="88385"/>
                  <a:pt x="90107" y="20130"/>
                </a:cubicBezTo>
                <a:cubicBezTo>
                  <a:pt x="100704" y="16815"/>
                  <a:pt x="111497" y="15157"/>
                  <a:pt x="122234" y="15041"/>
                </a:cubicBezTo>
                <a:close/>
                <a:moveTo>
                  <a:pt x="531841" y="0"/>
                </a:moveTo>
                <a:cubicBezTo>
                  <a:pt x="531841" y="0"/>
                  <a:pt x="531841" y="0"/>
                  <a:pt x="622984" y="87684"/>
                </a:cubicBezTo>
                <a:cubicBezTo>
                  <a:pt x="622984" y="87684"/>
                  <a:pt x="622984" y="87684"/>
                  <a:pt x="463289" y="247465"/>
                </a:cubicBezTo>
                <a:cubicBezTo>
                  <a:pt x="450436" y="247465"/>
                  <a:pt x="434077" y="250582"/>
                  <a:pt x="424339" y="257207"/>
                </a:cubicBezTo>
                <a:lnTo>
                  <a:pt x="362409" y="198751"/>
                </a:lnTo>
                <a:cubicBezTo>
                  <a:pt x="372147" y="189009"/>
                  <a:pt x="375263" y="172641"/>
                  <a:pt x="375263" y="159391"/>
                </a:cubicBezTo>
                <a:cubicBezTo>
                  <a:pt x="375263" y="159391"/>
                  <a:pt x="375263" y="159391"/>
                  <a:pt x="5318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6="http://schemas.microsoft.com/office/drawing/2014/main" xmlns:p14="http://schemas.microsoft.com/office/powerpoint/2010/main" xmlns:a14="http://schemas.microsoft.com/office/drawing/2010/main" xmlns:lc="http://schemas.openxmlformats.org/drawingml/2006/lockedCanvas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42E8E28-76DB-43E3-A59D-FD45DA99F7F4}"/>
              </a:ext>
            </a:extLst>
          </p:cNvPr>
          <p:cNvSpPr txBox="1"/>
          <p:nvPr/>
        </p:nvSpPr>
        <p:spPr>
          <a:xfrm>
            <a:off x="1291038" y="2131700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19DE5F7-64D1-4BF7-A09F-2F2A184964CB}"/>
              </a:ext>
            </a:extLst>
          </p:cNvPr>
          <p:cNvSpPr txBox="1"/>
          <p:nvPr/>
        </p:nvSpPr>
        <p:spPr>
          <a:xfrm>
            <a:off x="8975466" y="2769280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839ECB16-07A5-4C61-8019-29194BEC0AF1}"/>
              </a:ext>
            </a:extLst>
          </p:cNvPr>
          <p:cNvSpPr txBox="1"/>
          <p:nvPr/>
        </p:nvSpPr>
        <p:spPr>
          <a:xfrm>
            <a:off x="1768555" y="5191604"/>
            <a:ext cx="240535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D4FF25F-77DC-4DD0-8728-DE891A864B4A}"/>
              </a:ext>
            </a:extLst>
          </p:cNvPr>
          <p:cNvSpPr txBox="1"/>
          <p:nvPr/>
        </p:nvSpPr>
        <p:spPr>
          <a:xfrm>
            <a:off x="8645764" y="5173616"/>
            <a:ext cx="2405350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D28A5E5C-3AAE-4715-BD54-BF437CC026B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FE80B63A-BD51-48F9-959D-945C8451E697}"/>
              </a:ext>
            </a:extLst>
          </p:cNvPr>
          <p:cNvSpPr/>
          <p:nvPr/>
        </p:nvSpPr>
        <p:spPr>
          <a:xfrm>
            <a:off x="4824737" y="615117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8" name="iṩļïḓè">
            <a:extLst>
              <a:ext uri="{FF2B5EF4-FFF2-40B4-BE49-F238E27FC236}">
                <a16:creationId xmlns:a16="http://schemas.microsoft.com/office/drawing/2014/main" id="{1C4C5765-8110-4DC4-8684-D254DFC24264}"/>
              </a:ext>
            </a:extLst>
          </p:cNvPr>
          <p:cNvSpPr txBox="1"/>
          <p:nvPr/>
        </p:nvSpPr>
        <p:spPr bwMode="auto">
          <a:xfrm>
            <a:off x="5042100" y="661233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31DDDEF4-EB27-4660-8301-45F6294639A1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9818729">
            <a:off x="8386140" y="-1037428"/>
            <a:ext cx="4332992" cy="433299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07265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2" grpId="0" animBg="1"/>
      <p:bldP spid="2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ísliḋé">
            <a:extLst>
              <a:ext uri="{FF2B5EF4-FFF2-40B4-BE49-F238E27FC236}">
                <a16:creationId xmlns:a16="http://schemas.microsoft.com/office/drawing/2014/main" id="{050E5EFE-FC51-48C2-8759-1D022DA98FA5}"/>
              </a:ext>
            </a:extLst>
          </p:cNvPr>
          <p:cNvSpPr/>
          <p:nvPr/>
        </p:nvSpPr>
        <p:spPr>
          <a:xfrm>
            <a:off x="1727713" y="2505467"/>
            <a:ext cx="1187582" cy="1187892"/>
          </a:xfrm>
          <a:prstGeom prst="ellipse">
            <a:avLst/>
          </a:prstGeom>
          <a:blipFill>
            <a:blip r:embed="rId3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ślíḍé">
            <a:extLst>
              <a:ext uri="{FF2B5EF4-FFF2-40B4-BE49-F238E27FC236}">
                <a16:creationId xmlns:a16="http://schemas.microsoft.com/office/drawing/2014/main" id="{19CB655D-0539-4DF0-8A9E-9CADAD17BC94}"/>
              </a:ext>
            </a:extLst>
          </p:cNvPr>
          <p:cNvSpPr/>
          <p:nvPr/>
        </p:nvSpPr>
        <p:spPr>
          <a:xfrm>
            <a:off x="2234850" y="2080921"/>
            <a:ext cx="173310" cy="173356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5" name="iśļíḑè">
            <a:extLst>
              <a:ext uri="{FF2B5EF4-FFF2-40B4-BE49-F238E27FC236}">
                <a16:creationId xmlns:a16="http://schemas.microsoft.com/office/drawing/2014/main" id="{85DA6F2B-A63A-4CEA-8586-C90DF659D568}"/>
              </a:ext>
            </a:extLst>
          </p:cNvPr>
          <p:cNvSpPr txBox="1"/>
          <p:nvPr/>
        </p:nvSpPr>
        <p:spPr bwMode="auto">
          <a:xfrm>
            <a:off x="1972634" y="1524567"/>
            <a:ext cx="697740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solidFill>
                  <a:schemeClr val="accent1"/>
                </a:solidFill>
              </a:rPr>
              <a:t>20K</a:t>
            </a:r>
          </a:p>
        </p:txBody>
      </p:sp>
      <p:cxnSp>
        <p:nvCxnSpPr>
          <p:cNvPr id="36" name="直接连接符 92">
            <a:extLst>
              <a:ext uri="{FF2B5EF4-FFF2-40B4-BE49-F238E27FC236}">
                <a16:creationId xmlns:a16="http://schemas.microsoft.com/office/drawing/2014/main" id="{C18E45B5-8851-462F-8BC3-A4032DE55614}"/>
              </a:ext>
            </a:extLst>
          </p:cNvPr>
          <p:cNvCxnSpPr>
            <a:stCxn id="34" idx="4"/>
            <a:endCxn id="33" idx="0"/>
          </p:cNvCxnSpPr>
          <p:nvPr/>
        </p:nvCxnSpPr>
        <p:spPr>
          <a:xfrm flipH="1">
            <a:off x="2321504" y="2254277"/>
            <a:ext cx="1" cy="251190"/>
          </a:xfrm>
          <a:prstGeom prst="line">
            <a:avLst/>
          </a:prstGeom>
          <a:ln w="28575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ïŝļïḍe">
            <a:extLst>
              <a:ext uri="{FF2B5EF4-FFF2-40B4-BE49-F238E27FC236}">
                <a16:creationId xmlns:a16="http://schemas.microsoft.com/office/drawing/2014/main" id="{0FF71966-4DD8-4D75-8249-0DA3619DFEE1}"/>
              </a:ext>
            </a:extLst>
          </p:cNvPr>
          <p:cNvSpPr txBox="1"/>
          <p:nvPr/>
        </p:nvSpPr>
        <p:spPr bwMode="auto">
          <a:xfrm>
            <a:off x="752997" y="3816604"/>
            <a:ext cx="2162297" cy="418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/>
              <a:t> </a:t>
            </a:r>
          </a:p>
        </p:txBody>
      </p:sp>
      <p:sp>
        <p:nvSpPr>
          <p:cNvPr id="27" name="íśļîḓé">
            <a:extLst>
              <a:ext uri="{FF2B5EF4-FFF2-40B4-BE49-F238E27FC236}">
                <a16:creationId xmlns:a16="http://schemas.microsoft.com/office/drawing/2014/main" id="{39A66A86-79A6-473E-AD16-17405F964B8F}"/>
              </a:ext>
            </a:extLst>
          </p:cNvPr>
          <p:cNvSpPr/>
          <p:nvPr/>
        </p:nvSpPr>
        <p:spPr>
          <a:xfrm>
            <a:off x="4270173" y="2505467"/>
            <a:ext cx="1543856" cy="1544259"/>
          </a:xfrm>
          <a:prstGeom prst="ellipse">
            <a:avLst/>
          </a:prstGeom>
          <a:blipFill>
            <a:blip r:embed="rId4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8" name="ïşļiďé">
            <a:extLst>
              <a:ext uri="{FF2B5EF4-FFF2-40B4-BE49-F238E27FC236}">
                <a16:creationId xmlns:a16="http://schemas.microsoft.com/office/drawing/2014/main" id="{FA656C9C-0D15-4D28-B0A2-CB4F3878E36F}"/>
              </a:ext>
            </a:extLst>
          </p:cNvPr>
          <p:cNvSpPr/>
          <p:nvPr/>
        </p:nvSpPr>
        <p:spPr>
          <a:xfrm>
            <a:off x="4955445" y="2080921"/>
            <a:ext cx="173310" cy="173356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9" name="îSlîḍè">
            <a:extLst>
              <a:ext uri="{FF2B5EF4-FFF2-40B4-BE49-F238E27FC236}">
                <a16:creationId xmlns:a16="http://schemas.microsoft.com/office/drawing/2014/main" id="{DB31D637-0AA2-4164-8E2A-AD360C43942F}"/>
              </a:ext>
            </a:extLst>
          </p:cNvPr>
          <p:cNvSpPr txBox="1"/>
          <p:nvPr/>
        </p:nvSpPr>
        <p:spPr bwMode="auto">
          <a:xfrm>
            <a:off x="4693231" y="1524567"/>
            <a:ext cx="697740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solidFill>
                  <a:schemeClr val="accent1"/>
                </a:solidFill>
              </a:rPr>
              <a:t>55K</a:t>
            </a:r>
          </a:p>
        </p:txBody>
      </p:sp>
      <p:cxnSp>
        <p:nvCxnSpPr>
          <p:cNvPr id="30" name="直接连接符 94">
            <a:extLst>
              <a:ext uri="{FF2B5EF4-FFF2-40B4-BE49-F238E27FC236}">
                <a16:creationId xmlns:a16="http://schemas.microsoft.com/office/drawing/2014/main" id="{FA36977F-1918-424B-B527-A0D49131305B}"/>
              </a:ext>
            </a:extLst>
          </p:cNvPr>
          <p:cNvCxnSpPr>
            <a:stCxn id="28" idx="4"/>
            <a:endCxn id="27" idx="0"/>
          </p:cNvCxnSpPr>
          <p:nvPr/>
        </p:nvCxnSpPr>
        <p:spPr>
          <a:xfrm>
            <a:off x="5042100" y="2254277"/>
            <a:ext cx="1" cy="251190"/>
          </a:xfrm>
          <a:prstGeom prst="line">
            <a:avLst/>
          </a:prstGeom>
          <a:ln w="28575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ṧľiḍé">
            <a:extLst>
              <a:ext uri="{FF2B5EF4-FFF2-40B4-BE49-F238E27FC236}">
                <a16:creationId xmlns:a16="http://schemas.microsoft.com/office/drawing/2014/main" id="{EB397D83-4DA1-45F8-9DE1-9DA711A2C6D0}"/>
              </a:ext>
            </a:extLst>
          </p:cNvPr>
          <p:cNvSpPr txBox="1"/>
          <p:nvPr/>
        </p:nvSpPr>
        <p:spPr bwMode="auto">
          <a:xfrm>
            <a:off x="3651731" y="4172971"/>
            <a:ext cx="2162297" cy="418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/>
              <a:t> </a:t>
            </a:r>
          </a:p>
        </p:txBody>
      </p:sp>
      <p:sp>
        <p:nvSpPr>
          <p:cNvPr id="21" name="ïṧḻiďe">
            <a:extLst>
              <a:ext uri="{FF2B5EF4-FFF2-40B4-BE49-F238E27FC236}">
                <a16:creationId xmlns:a16="http://schemas.microsoft.com/office/drawing/2014/main" id="{318AA34C-A827-4685-865B-4EDA8F944981}"/>
              </a:ext>
            </a:extLst>
          </p:cNvPr>
          <p:cNvSpPr/>
          <p:nvPr/>
        </p:nvSpPr>
        <p:spPr>
          <a:xfrm>
            <a:off x="9449199" y="2505467"/>
            <a:ext cx="1187582" cy="1187892"/>
          </a:xfrm>
          <a:prstGeom prst="ellipse">
            <a:avLst/>
          </a:prstGeom>
          <a:blipFill>
            <a:blip r:embed="rId5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2" name="iśľiḍé">
            <a:extLst>
              <a:ext uri="{FF2B5EF4-FFF2-40B4-BE49-F238E27FC236}">
                <a16:creationId xmlns:a16="http://schemas.microsoft.com/office/drawing/2014/main" id="{9781D4F4-96C3-41F3-9D82-232C335363DF}"/>
              </a:ext>
            </a:extLst>
          </p:cNvPr>
          <p:cNvSpPr/>
          <p:nvPr/>
        </p:nvSpPr>
        <p:spPr>
          <a:xfrm>
            <a:off x="9956334" y="2080921"/>
            <a:ext cx="173310" cy="173356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23" name="îṡļídé">
            <a:extLst>
              <a:ext uri="{FF2B5EF4-FFF2-40B4-BE49-F238E27FC236}">
                <a16:creationId xmlns:a16="http://schemas.microsoft.com/office/drawing/2014/main" id="{8AE90251-4A97-4E04-8C82-44D5E1D7551D}"/>
              </a:ext>
            </a:extLst>
          </p:cNvPr>
          <p:cNvSpPr txBox="1"/>
          <p:nvPr/>
        </p:nvSpPr>
        <p:spPr bwMode="auto">
          <a:xfrm>
            <a:off x="9694120" y="1524567"/>
            <a:ext cx="697740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solidFill>
                  <a:schemeClr val="accent2"/>
                </a:solidFill>
              </a:rPr>
              <a:t>20K</a:t>
            </a:r>
          </a:p>
        </p:txBody>
      </p:sp>
      <p:cxnSp>
        <p:nvCxnSpPr>
          <p:cNvPr id="24" name="直接连接符 130">
            <a:extLst>
              <a:ext uri="{FF2B5EF4-FFF2-40B4-BE49-F238E27FC236}">
                <a16:creationId xmlns:a16="http://schemas.microsoft.com/office/drawing/2014/main" id="{55880528-0E3A-4ACF-8A91-5ED0A539B1E2}"/>
              </a:ext>
            </a:extLst>
          </p:cNvPr>
          <p:cNvCxnSpPr/>
          <p:nvPr/>
        </p:nvCxnSpPr>
        <p:spPr>
          <a:xfrm flipH="1">
            <a:off x="10042989" y="2254277"/>
            <a:ext cx="1" cy="251190"/>
          </a:xfrm>
          <a:prstGeom prst="line">
            <a:avLst/>
          </a:prstGeom>
          <a:ln w="28575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îş1íḑê">
            <a:extLst>
              <a:ext uri="{FF2B5EF4-FFF2-40B4-BE49-F238E27FC236}">
                <a16:creationId xmlns:a16="http://schemas.microsoft.com/office/drawing/2014/main" id="{D69C789D-2776-426C-BD47-D8F8A67B6844}"/>
              </a:ext>
            </a:extLst>
          </p:cNvPr>
          <p:cNvSpPr txBox="1"/>
          <p:nvPr/>
        </p:nvSpPr>
        <p:spPr bwMode="auto">
          <a:xfrm>
            <a:off x="9449200" y="3816604"/>
            <a:ext cx="2162297" cy="418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/>
              <a:t> </a:t>
            </a:r>
          </a:p>
        </p:txBody>
      </p:sp>
      <p:sp>
        <p:nvSpPr>
          <p:cNvPr id="15" name="iŝļide">
            <a:extLst>
              <a:ext uri="{FF2B5EF4-FFF2-40B4-BE49-F238E27FC236}">
                <a16:creationId xmlns:a16="http://schemas.microsoft.com/office/drawing/2014/main" id="{2D1F8432-FC5C-41E4-B466-DB8617A37D64}"/>
              </a:ext>
            </a:extLst>
          </p:cNvPr>
          <p:cNvSpPr/>
          <p:nvPr/>
        </p:nvSpPr>
        <p:spPr>
          <a:xfrm>
            <a:off x="6550465" y="2505467"/>
            <a:ext cx="1543856" cy="1544259"/>
          </a:xfrm>
          <a:prstGeom prst="ellipse">
            <a:avLst/>
          </a:prstGeom>
          <a:blipFill>
            <a:blip r:embed="rId6" cstate="screen">
              <a:grayscl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8100">
            <a:solidFill>
              <a:schemeClr val="bg1"/>
            </a:solidFill>
            <a:round/>
            <a:headEnd/>
            <a:tailE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îṩ1iḍe">
            <a:extLst>
              <a:ext uri="{FF2B5EF4-FFF2-40B4-BE49-F238E27FC236}">
                <a16:creationId xmlns:a16="http://schemas.microsoft.com/office/drawing/2014/main" id="{09A90E36-45C8-41CE-AC34-93BBD8F463FF}"/>
              </a:ext>
            </a:extLst>
          </p:cNvPr>
          <p:cNvSpPr/>
          <p:nvPr/>
        </p:nvSpPr>
        <p:spPr>
          <a:xfrm>
            <a:off x="7235739" y="2080921"/>
            <a:ext cx="173310" cy="173356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ïś1ïḓê">
            <a:extLst>
              <a:ext uri="{FF2B5EF4-FFF2-40B4-BE49-F238E27FC236}">
                <a16:creationId xmlns:a16="http://schemas.microsoft.com/office/drawing/2014/main" id="{F5CD14E5-7BF0-4CAA-9202-F2373DE535AF}"/>
              </a:ext>
            </a:extLst>
          </p:cNvPr>
          <p:cNvSpPr txBox="1"/>
          <p:nvPr/>
        </p:nvSpPr>
        <p:spPr bwMode="auto">
          <a:xfrm>
            <a:off x="6973523" y="1524567"/>
            <a:ext cx="697740" cy="4307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00" dirty="0">
                <a:solidFill>
                  <a:schemeClr val="accent2"/>
                </a:solidFill>
              </a:rPr>
              <a:t>55K</a:t>
            </a:r>
          </a:p>
        </p:txBody>
      </p:sp>
      <p:cxnSp>
        <p:nvCxnSpPr>
          <p:cNvPr id="18" name="直接连接符 122">
            <a:extLst>
              <a:ext uri="{FF2B5EF4-FFF2-40B4-BE49-F238E27FC236}">
                <a16:creationId xmlns:a16="http://schemas.microsoft.com/office/drawing/2014/main" id="{06ECAE14-EE70-4126-81CC-91C2DF20AF5C}"/>
              </a:ext>
            </a:extLst>
          </p:cNvPr>
          <p:cNvCxnSpPr/>
          <p:nvPr/>
        </p:nvCxnSpPr>
        <p:spPr>
          <a:xfrm>
            <a:off x="7322393" y="2254277"/>
            <a:ext cx="1" cy="251190"/>
          </a:xfrm>
          <a:prstGeom prst="line">
            <a:avLst/>
          </a:prstGeom>
          <a:ln w="28575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ŝliḍe">
            <a:extLst>
              <a:ext uri="{FF2B5EF4-FFF2-40B4-BE49-F238E27FC236}">
                <a16:creationId xmlns:a16="http://schemas.microsoft.com/office/drawing/2014/main" id="{46DC8964-A8A9-4605-B0F1-CD5073B47807}"/>
              </a:ext>
            </a:extLst>
          </p:cNvPr>
          <p:cNvSpPr txBox="1"/>
          <p:nvPr/>
        </p:nvSpPr>
        <p:spPr bwMode="auto">
          <a:xfrm>
            <a:off x="6550466" y="4172971"/>
            <a:ext cx="2162297" cy="4181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400" b="1" dirty="0"/>
              <a:t> </a:t>
            </a:r>
          </a:p>
        </p:txBody>
      </p:sp>
      <p:sp>
        <p:nvSpPr>
          <p:cNvPr id="2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6332C49B-15AD-49AC-BDEF-63D3C100AC58}"/>
              </a:ext>
            </a:extLst>
          </p:cNvPr>
          <p:cNvSpPr txBox="1"/>
          <p:nvPr/>
        </p:nvSpPr>
        <p:spPr>
          <a:xfrm>
            <a:off x="901021" y="4382061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3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4AAFBF3-EC9C-40F8-B669-E708E926DA9B}"/>
              </a:ext>
            </a:extLst>
          </p:cNvPr>
          <p:cNvSpPr txBox="1"/>
          <p:nvPr/>
        </p:nvSpPr>
        <p:spPr>
          <a:xfrm>
            <a:off x="3799756" y="4868198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3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8680849C-6E59-433B-826A-A6133FAD90E1}"/>
              </a:ext>
            </a:extLst>
          </p:cNvPr>
          <p:cNvSpPr txBox="1"/>
          <p:nvPr/>
        </p:nvSpPr>
        <p:spPr>
          <a:xfrm>
            <a:off x="6664127" y="4868197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3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2D44D7B-6905-4C15-82F0-FABDF5AB81E2}"/>
              </a:ext>
            </a:extLst>
          </p:cNvPr>
          <p:cNvSpPr txBox="1"/>
          <p:nvPr/>
        </p:nvSpPr>
        <p:spPr>
          <a:xfrm>
            <a:off x="9449199" y="4382061"/>
            <a:ext cx="2014272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</a:t>
            </a:r>
          </a:p>
        </p:txBody>
      </p:sp>
      <p:sp>
        <p:nvSpPr>
          <p:cNvPr id="39" name="iṩļïḓè">
            <a:extLst>
              <a:ext uri="{FF2B5EF4-FFF2-40B4-BE49-F238E27FC236}">
                <a16:creationId xmlns:a16="http://schemas.microsoft.com/office/drawing/2014/main" id="{EBB5F4E8-B207-45D2-B788-162B32CA834A}"/>
              </a:ext>
            </a:extLst>
          </p:cNvPr>
          <p:cNvSpPr txBox="1"/>
          <p:nvPr/>
        </p:nvSpPr>
        <p:spPr bwMode="auto">
          <a:xfrm>
            <a:off x="957001" y="3838867"/>
            <a:ext cx="1699185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rgbClr val="A6B4B3"/>
                </a:solidFill>
              </a:rPr>
              <a:t>MOTI.COM</a:t>
            </a:r>
            <a:endParaRPr lang="zh-CN" altLang="en-US" sz="1400" b="1" dirty="0">
              <a:solidFill>
                <a:srgbClr val="A6B4B3"/>
              </a:solidFill>
            </a:endParaRPr>
          </a:p>
        </p:txBody>
      </p:sp>
      <p:sp>
        <p:nvSpPr>
          <p:cNvPr id="40" name="iṩļïḓè">
            <a:extLst>
              <a:ext uri="{FF2B5EF4-FFF2-40B4-BE49-F238E27FC236}">
                <a16:creationId xmlns:a16="http://schemas.microsoft.com/office/drawing/2014/main" id="{6F826FF8-2CF4-4A70-93CF-75F3546431C7}"/>
              </a:ext>
            </a:extLst>
          </p:cNvPr>
          <p:cNvSpPr txBox="1"/>
          <p:nvPr/>
        </p:nvSpPr>
        <p:spPr bwMode="auto">
          <a:xfrm>
            <a:off x="3915862" y="4178149"/>
            <a:ext cx="1699185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rgbClr val="A6B4B3"/>
                </a:solidFill>
              </a:rPr>
              <a:t>MOTI.COM</a:t>
            </a:r>
            <a:endParaRPr lang="zh-CN" altLang="en-US" sz="1400" b="1" dirty="0">
              <a:solidFill>
                <a:srgbClr val="A6B4B3"/>
              </a:solidFill>
            </a:endParaRPr>
          </a:p>
        </p:txBody>
      </p:sp>
      <p:sp>
        <p:nvSpPr>
          <p:cNvPr id="41" name="iṩļïḓè">
            <a:extLst>
              <a:ext uri="{FF2B5EF4-FFF2-40B4-BE49-F238E27FC236}">
                <a16:creationId xmlns:a16="http://schemas.microsoft.com/office/drawing/2014/main" id="{8592E53A-1B80-4C6F-8D96-5DB1E04880E7}"/>
              </a:ext>
            </a:extLst>
          </p:cNvPr>
          <p:cNvSpPr txBox="1"/>
          <p:nvPr/>
        </p:nvSpPr>
        <p:spPr bwMode="auto">
          <a:xfrm>
            <a:off x="6742145" y="4178149"/>
            <a:ext cx="1699185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rgbClr val="A6B4B3"/>
                </a:solidFill>
              </a:rPr>
              <a:t>MOTI.COM</a:t>
            </a:r>
            <a:endParaRPr lang="zh-CN" altLang="en-US" sz="1400" b="1" dirty="0">
              <a:solidFill>
                <a:srgbClr val="A6B4B3"/>
              </a:solidFill>
            </a:endParaRPr>
          </a:p>
        </p:txBody>
      </p:sp>
      <p:sp>
        <p:nvSpPr>
          <p:cNvPr id="42" name="iṩļïḓè">
            <a:extLst>
              <a:ext uri="{FF2B5EF4-FFF2-40B4-BE49-F238E27FC236}">
                <a16:creationId xmlns:a16="http://schemas.microsoft.com/office/drawing/2014/main" id="{F4EE5070-2A46-4074-8B00-8F9ED45C7888}"/>
              </a:ext>
            </a:extLst>
          </p:cNvPr>
          <p:cNvSpPr txBox="1"/>
          <p:nvPr/>
        </p:nvSpPr>
        <p:spPr bwMode="auto">
          <a:xfrm>
            <a:off x="9532615" y="3813066"/>
            <a:ext cx="1699185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rgbClr val="A6B4B3"/>
                </a:solidFill>
              </a:rPr>
              <a:t>MOTI.COM</a:t>
            </a:r>
            <a:endParaRPr lang="zh-CN" altLang="en-US" sz="1400" b="1" dirty="0">
              <a:solidFill>
                <a:srgbClr val="A6B4B3"/>
              </a:solidFill>
            </a:endParaRP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BD72296C-6B7F-4126-A9BB-A27B36C833C3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F2CE295D-B764-4AD1-885F-8124E71FEB64}"/>
              </a:ext>
            </a:extLst>
          </p:cNvPr>
          <p:cNvSpPr/>
          <p:nvPr/>
        </p:nvSpPr>
        <p:spPr>
          <a:xfrm>
            <a:off x="4824737" y="615117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45" name="iṩļïḓè">
            <a:extLst>
              <a:ext uri="{FF2B5EF4-FFF2-40B4-BE49-F238E27FC236}">
                <a16:creationId xmlns:a16="http://schemas.microsoft.com/office/drawing/2014/main" id="{D1855FE0-9154-4772-957F-D25EC7326D2C}"/>
              </a:ext>
            </a:extLst>
          </p:cNvPr>
          <p:cNvSpPr txBox="1"/>
          <p:nvPr/>
        </p:nvSpPr>
        <p:spPr bwMode="auto">
          <a:xfrm>
            <a:off x="5042100" y="661233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141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1" grpId="0" animBg="1"/>
      <p:bldP spid="37" grpId="0" animBg="1"/>
      <p:bldP spid="38" grpId="0" animBg="1"/>
      <p:bldP spid="39" grpId="0"/>
      <p:bldP spid="40" grpId="0"/>
      <p:bldP spid="41" grpId="0"/>
      <p:bldP spid="4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3828F77C-E153-4561-B683-14828CFD728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Google Shape;9;p2">
            <a:extLst>
              <a:ext uri="{FF2B5EF4-FFF2-40B4-BE49-F238E27FC236}">
                <a16:creationId xmlns:a16="http://schemas.microsoft.com/office/drawing/2014/main" id="{935FCE39-601B-40C6-B9C3-C3CF77239020}"/>
              </a:ext>
            </a:extLst>
          </p:cNvPr>
          <p:cNvSpPr/>
          <p:nvPr/>
        </p:nvSpPr>
        <p:spPr>
          <a:xfrm>
            <a:off x="0" y="0"/>
            <a:ext cx="30736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5CDB2655-707E-4D0F-85E3-688E597A05A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577727">
            <a:off x="7067056" y="2115129"/>
            <a:ext cx="5203604" cy="3048220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D591981D-62C5-4148-8CCD-E0B4DA81D7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9262" y="730475"/>
            <a:ext cx="5203604" cy="3048220"/>
          </a:xfrm>
          <a:prstGeom prst="rect">
            <a:avLst/>
          </a:prstGeom>
        </p:spPr>
      </p:pic>
      <p:sp>
        <p:nvSpPr>
          <p:cNvPr id="226" name="Google Shape;226;p35"/>
          <p:cNvSpPr/>
          <p:nvPr/>
        </p:nvSpPr>
        <p:spPr>
          <a:xfrm>
            <a:off x="2587300" y="4363800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27" name="Google Shape;227;p35"/>
          <p:cNvSpPr/>
          <p:nvPr/>
        </p:nvSpPr>
        <p:spPr>
          <a:xfrm rot="5400000">
            <a:off x="-146833" y="2498600"/>
            <a:ext cx="2195600" cy="4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22BAA0D-34AA-424B-8FF9-E69B4B9C68E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74568" y="1396621"/>
            <a:ext cx="4332992" cy="4332992"/>
          </a:xfrm>
          <a:prstGeom prst="rect">
            <a:avLst/>
          </a:prstGeom>
        </p:spPr>
      </p:pic>
      <p:sp>
        <p:nvSpPr>
          <p:cNvPr id="14" name="Google Shape;1334;p30">
            <a:extLst>
              <a:ext uri="{FF2B5EF4-FFF2-40B4-BE49-F238E27FC236}">
                <a16:creationId xmlns:a16="http://schemas.microsoft.com/office/drawing/2014/main" id="{D9D44379-B2AA-4F78-BFB9-E822FFE3BF2F}"/>
              </a:ext>
            </a:extLst>
          </p:cNvPr>
          <p:cNvSpPr/>
          <p:nvPr/>
        </p:nvSpPr>
        <p:spPr>
          <a:xfrm>
            <a:off x="4301219" y="2135145"/>
            <a:ext cx="6795151" cy="1641723"/>
          </a:xfrm>
          <a:prstGeom prst="rect">
            <a:avLst/>
          </a:prstGeom>
          <a:solidFill>
            <a:srgbClr val="A6B4B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latin typeface="Arial"/>
              <a:cs typeface="Arial"/>
              <a:sym typeface="Arial"/>
            </a:endParaRPr>
          </a:p>
        </p:txBody>
      </p:sp>
      <p:sp>
        <p:nvSpPr>
          <p:cNvPr id="15" name="Google Shape;1337;p30">
            <a:extLst>
              <a:ext uri="{FF2B5EF4-FFF2-40B4-BE49-F238E27FC236}">
                <a16:creationId xmlns:a16="http://schemas.microsoft.com/office/drawing/2014/main" id="{8FA576DA-116B-4F63-A645-35961D18AA05}"/>
              </a:ext>
            </a:extLst>
          </p:cNvPr>
          <p:cNvSpPr/>
          <p:nvPr/>
        </p:nvSpPr>
        <p:spPr>
          <a:xfrm rot="10800000">
            <a:off x="3926514" y="1897640"/>
            <a:ext cx="7517519" cy="2582273"/>
          </a:xfrm>
          <a:custGeom>
            <a:avLst/>
            <a:gdLst/>
            <a:ahLst/>
            <a:cxnLst/>
            <a:rect l="l" t="t" r="r" b="b"/>
            <a:pathLst>
              <a:path w="12861" h="16225" extrusionOk="0">
                <a:moveTo>
                  <a:pt x="12625" y="341"/>
                </a:moveTo>
                <a:lnTo>
                  <a:pt x="12625" y="15990"/>
                </a:lnTo>
                <a:lnTo>
                  <a:pt x="233" y="15990"/>
                </a:lnTo>
                <a:lnTo>
                  <a:pt x="233" y="2811"/>
                </a:lnTo>
                <a:lnTo>
                  <a:pt x="8945" y="2811"/>
                </a:lnTo>
                <a:cubicBezTo>
                  <a:pt x="8970" y="2811"/>
                  <a:pt x="8992" y="2804"/>
                  <a:pt x="9013" y="2789"/>
                </a:cubicBezTo>
                <a:lnTo>
                  <a:pt x="12625" y="341"/>
                </a:lnTo>
                <a:close/>
                <a:moveTo>
                  <a:pt x="12744" y="1"/>
                </a:moveTo>
                <a:cubicBezTo>
                  <a:pt x="12721" y="1"/>
                  <a:pt x="12699" y="8"/>
                  <a:pt x="12679" y="22"/>
                </a:cubicBezTo>
                <a:lnTo>
                  <a:pt x="8912" y="2575"/>
                </a:lnTo>
                <a:lnTo>
                  <a:pt x="116" y="2575"/>
                </a:lnTo>
                <a:cubicBezTo>
                  <a:pt x="51" y="2575"/>
                  <a:pt x="1" y="2630"/>
                  <a:pt x="1" y="2695"/>
                </a:cubicBezTo>
                <a:lnTo>
                  <a:pt x="1" y="16105"/>
                </a:lnTo>
                <a:cubicBezTo>
                  <a:pt x="1" y="16171"/>
                  <a:pt x="51" y="16224"/>
                  <a:pt x="116" y="16224"/>
                </a:cubicBezTo>
                <a:lnTo>
                  <a:pt x="12744" y="16224"/>
                </a:lnTo>
                <a:cubicBezTo>
                  <a:pt x="12809" y="16224"/>
                  <a:pt x="12860" y="16171"/>
                  <a:pt x="12860" y="16105"/>
                </a:cubicBezTo>
                <a:lnTo>
                  <a:pt x="12860" y="119"/>
                </a:lnTo>
                <a:cubicBezTo>
                  <a:pt x="12860" y="76"/>
                  <a:pt x="12835" y="37"/>
                  <a:pt x="12799" y="15"/>
                </a:cubicBezTo>
                <a:cubicBezTo>
                  <a:pt x="12781" y="5"/>
                  <a:pt x="12762" y="1"/>
                  <a:pt x="12744" y="1"/>
                </a:cubicBezTo>
                <a:close/>
              </a:path>
            </a:pathLst>
          </a:custGeom>
          <a:solidFill>
            <a:srgbClr val="4343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8483397-22A9-41C8-A85C-53B6C30F20B2}"/>
              </a:ext>
            </a:extLst>
          </p:cNvPr>
          <p:cNvSpPr txBox="1"/>
          <p:nvPr/>
        </p:nvSpPr>
        <p:spPr>
          <a:xfrm>
            <a:off x="5545415" y="2077750"/>
            <a:ext cx="44810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u="sng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呈毛体书法字体" panose="03000509000000000000" pitchFamily="65" charset="-122"/>
                <a:ea typeface="汉呈毛体书法字体" panose="03000509000000000000" pitchFamily="65" charset="-122"/>
              </a:rPr>
              <a:t>Thanks</a:t>
            </a: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15B055E-B2AE-457F-BAFE-B52DA3C8F254}"/>
              </a:ext>
            </a:extLst>
          </p:cNvPr>
          <p:cNvSpPr txBox="1"/>
          <p:nvPr/>
        </p:nvSpPr>
        <p:spPr>
          <a:xfrm>
            <a:off x="6113889" y="4986406"/>
            <a:ext cx="3490811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</a:t>
            </a:r>
          </a:p>
        </p:txBody>
      </p:sp>
      <p:sp>
        <p:nvSpPr>
          <p:cNvPr id="22" name="ísľîḋè">
            <a:extLst>
              <a:ext uri="{FF2B5EF4-FFF2-40B4-BE49-F238E27FC236}">
                <a16:creationId xmlns:a16="http://schemas.microsoft.com/office/drawing/2014/main" id="{66A39D95-B412-4487-A237-CE5F09A72C59}"/>
              </a:ext>
            </a:extLst>
          </p:cNvPr>
          <p:cNvSpPr/>
          <p:nvPr/>
        </p:nvSpPr>
        <p:spPr>
          <a:xfrm flipV="1">
            <a:off x="5362513" y="2910287"/>
            <a:ext cx="132330" cy="1323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3" name="ïś1iďé">
            <a:extLst>
              <a:ext uri="{FF2B5EF4-FFF2-40B4-BE49-F238E27FC236}">
                <a16:creationId xmlns:a16="http://schemas.microsoft.com/office/drawing/2014/main" id="{D87DC208-06AD-461E-917C-0D874D0BC760}"/>
              </a:ext>
            </a:extLst>
          </p:cNvPr>
          <p:cNvSpPr/>
          <p:nvPr/>
        </p:nvSpPr>
        <p:spPr>
          <a:xfrm flipV="1">
            <a:off x="5168601" y="2922859"/>
            <a:ext cx="107188" cy="10718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4" name="ïṥ1iḍè">
            <a:extLst>
              <a:ext uri="{FF2B5EF4-FFF2-40B4-BE49-F238E27FC236}">
                <a16:creationId xmlns:a16="http://schemas.microsoft.com/office/drawing/2014/main" id="{E5357A0E-DB8E-43C3-B362-5BECFC18166A}"/>
              </a:ext>
            </a:extLst>
          </p:cNvPr>
          <p:cNvSpPr/>
          <p:nvPr/>
        </p:nvSpPr>
        <p:spPr>
          <a:xfrm flipV="1">
            <a:off x="5006846" y="2938938"/>
            <a:ext cx="75031" cy="7503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5" name="îSļîḑé">
            <a:extLst>
              <a:ext uri="{FF2B5EF4-FFF2-40B4-BE49-F238E27FC236}">
                <a16:creationId xmlns:a16="http://schemas.microsoft.com/office/drawing/2014/main" id="{733B99E6-FA11-4F2F-8431-A26AD08DA0A4}"/>
              </a:ext>
            </a:extLst>
          </p:cNvPr>
          <p:cNvSpPr/>
          <p:nvPr/>
        </p:nvSpPr>
        <p:spPr>
          <a:xfrm flipV="1">
            <a:off x="10191718" y="2956007"/>
            <a:ext cx="132330" cy="1323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6" name="ïSliďè">
            <a:extLst>
              <a:ext uri="{FF2B5EF4-FFF2-40B4-BE49-F238E27FC236}">
                <a16:creationId xmlns:a16="http://schemas.microsoft.com/office/drawing/2014/main" id="{E1100C79-1F2C-454A-A50D-B1484A92977E}"/>
              </a:ext>
            </a:extLst>
          </p:cNvPr>
          <p:cNvSpPr/>
          <p:nvPr/>
        </p:nvSpPr>
        <p:spPr>
          <a:xfrm flipV="1">
            <a:off x="10410772" y="2968579"/>
            <a:ext cx="107188" cy="107188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27" name="íSlïḋê">
            <a:extLst>
              <a:ext uri="{FF2B5EF4-FFF2-40B4-BE49-F238E27FC236}">
                <a16:creationId xmlns:a16="http://schemas.microsoft.com/office/drawing/2014/main" id="{71D8A11F-EACE-499F-B0C3-CBC2E41D17D8}"/>
              </a:ext>
            </a:extLst>
          </p:cNvPr>
          <p:cNvSpPr/>
          <p:nvPr/>
        </p:nvSpPr>
        <p:spPr>
          <a:xfrm flipV="1">
            <a:off x="10604687" y="2984658"/>
            <a:ext cx="75031" cy="7503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 fontScale="25000" lnSpcReduction="20000"/>
          </a:bodyPr>
          <a:lstStyle/>
          <a:p>
            <a:pPr algn="ctr"/>
            <a:endParaRPr>
              <a:solidFill>
                <a:schemeClr val="tx1"/>
              </a:solidFill>
            </a:endParaRPr>
          </a:p>
        </p:txBody>
      </p:sp>
      <p:sp>
        <p:nvSpPr>
          <p:cNvPr id="3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17E325A-C847-4529-9143-9CEA33FF6B6F}"/>
              </a:ext>
            </a:extLst>
          </p:cNvPr>
          <p:cNvSpPr txBox="1"/>
          <p:nvPr/>
        </p:nvSpPr>
        <p:spPr>
          <a:xfrm>
            <a:off x="747967" y="898613"/>
            <a:ext cx="1307939" cy="401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600" kern="0" dirty="0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 frictionless </a:t>
            </a:r>
            <a:r>
              <a:rPr sz="600" kern="0" dirty="0" err="1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chains</a:t>
            </a:r>
            <a:r>
              <a:rPr lang="en-US" altLang="zh-CN" sz="600" kern="0" dirty="0" err="1">
                <a:solidFill>
                  <a:schemeClr val="bg1"/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</a:t>
            </a:r>
            <a:endParaRPr lang="en-US" altLang="zh-CN" sz="600" kern="0" dirty="0">
              <a:solidFill>
                <a:schemeClr val="bg1"/>
              </a:solidFill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grpSp>
        <p:nvGrpSpPr>
          <p:cNvPr id="32" name="Google Shape;11;p2">
            <a:extLst>
              <a:ext uri="{FF2B5EF4-FFF2-40B4-BE49-F238E27FC236}">
                <a16:creationId xmlns:a16="http://schemas.microsoft.com/office/drawing/2014/main" id="{F635A32A-B788-4F0A-B4C8-3D49B4202CE6}"/>
              </a:ext>
            </a:extLst>
          </p:cNvPr>
          <p:cNvGrpSpPr/>
          <p:nvPr/>
        </p:nvGrpSpPr>
        <p:grpSpPr>
          <a:xfrm>
            <a:off x="524221" y="5603052"/>
            <a:ext cx="2148833" cy="866936"/>
            <a:chOff x="209990" y="186675"/>
            <a:chExt cx="1611625" cy="650202"/>
          </a:xfrm>
          <a:solidFill>
            <a:srgbClr val="E5CBC1"/>
          </a:solidFill>
        </p:grpSpPr>
        <p:sp>
          <p:nvSpPr>
            <p:cNvPr id="33" name="Google Shape;12;p2">
              <a:extLst>
                <a:ext uri="{FF2B5EF4-FFF2-40B4-BE49-F238E27FC236}">
                  <a16:creationId xmlns:a16="http://schemas.microsoft.com/office/drawing/2014/main" id="{07471B1A-0389-42DF-AC49-6BAA3052D03B}"/>
                </a:ext>
              </a:extLst>
            </p:cNvPr>
            <p:cNvSpPr/>
            <p:nvPr/>
          </p:nvSpPr>
          <p:spPr>
            <a:xfrm>
              <a:off x="20999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13;p2">
              <a:extLst>
                <a:ext uri="{FF2B5EF4-FFF2-40B4-BE49-F238E27FC236}">
                  <a16:creationId xmlns:a16="http://schemas.microsoft.com/office/drawing/2014/main" id="{50579ACC-0BDD-4BFC-BE36-B529C0920DA7}"/>
                </a:ext>
              </a:extLst>
            </p:cNvPr>
            <p:cNvSpPr/>
            <p:nvPr/>
          </p:nvSpPr>
          <p:spPr>
            <a:xfrm>
              <a:off x="50741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14;p2">
              <a:extLst>
                <a:ext uri="{FF2B5EF4-FFF2-40B4-BE49-F238E27FC236}">
                  <a16:creationId xmlns:a16="http://schemas.microsoft.com/office/drawing/2014/main" id="{A1E8CA73-3FF5-437D-8ADA-0181292F6BE7}"/>
                </a:ext>
              </a:extLst>
            </p:cNvPr>
            <p:cNvSpPr/>
            <p:nvPr/>
          </p:nvSpPr>
          <p:spPr>
            <a:xfrm>
              <a:off x="80484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15;p2">
              <a:extLst>
                <a:ext uri="{FF2B5EF4-FFF2-40B4-BE49-F238E27FC236}">
                  <a16:creationId xmlns:a16="http://schemas.microsoft.com/office/drawing/2014/main" id="{CD303C19-6AB2-4F9C-8E44-5325D92A0EC5}"/>
                </a:ext>
              </a:extLst>
            </p:cNvPr>
            <p:cNvSpPr/>
            <p:nvPr/>
          </p:nvSpPr>
          <p:spPr>
            <a:xfrm>
              <a:off x="110226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16;p2">
              <a:extLst>
                <a:ext uri="{FF2B5EF4-FFF2-40B4-BE49-F238E27FC236}">
                  <a16:creationId xmlns:a16="http://schemas.microsoft.com/office/drawing/2014/main" id="{8BF1D89D-5F93-48F3-891E-8B6DEB453A6D}"/>
                </a:ext>
              </a:extLst>
            </p:cNvPr>
            <p:cNvSpPr/>
            <p:nvPr/>
          </p:nvSpPr>
          <p:spPr>
            <a:xfrm>
              <a:off x="1399690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17;p2">
              <a:extLst>
                <a:ext uri="{FF2B5EF4-FFF2-40B4-BE49-F238E27FC236}">
                  <a16:creationId xmlns:a16="http://schemas.microsoft.com/office/drawing/2014/main" id="{1464483F-1DDB-45C0-B6A6-E4F9251FE36E}"/>
                </a:ext>
              </a:extLst>
            </p:cNvPr>
            <p:cNvSpPr/>
            <p:nvPr/>
          </p:nvSpPr>
          <p:spPr>
            <a:xfrm>
              <a:off x="1697115" y="186675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18;p2">
              <a:extLst>
                <a:ext uri="{FF2B5EF4-FFF2-40B4-BE49-F238E27FC236}">
                  <a16:creationId xmlns:a16="http://schemas.microsoft.com/office/drawing/2014/main" id="{1F2E4576-00D0-4528-9957-96DE172AB5BE}"/>
                </a:ext>
              </a:extLst>
            </p:cNvPr>
            <p:cNvSpPr/>
            <p:nvPr/>
          </p:nvSpPr>
          <p:spPr>
            <a:xfrm>
              <a:off x="20999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19;p2">
              <a:extLst>
                <a:ext uri="{FF2B5EF4-FFF2-40B4-BE49-F238E27FC236}">
                  <a16:creationId xmlns:a16="http://schemas.microsoft.com/office/drawing/2014/main" id="{4C038BFC-191E-4206-9C77-02B3911E5A31}"/>
                </a:ext>
              </a:extLst>
            </p:cNvPr>
            <p:cNvSpPr/>
            <p:nvPr/>
          </p:nvSpPr>
          <p:spPr>
            <a:xfrm>
              <a:off x="50741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20;p2">
              <a:extLst>
                <a:ext uri="{FF2B5EF4-FFF2-40B4-BE49-F238E27FC236}">
                  <a16:creationId xmlns:a16="http://schemas.microsoft.com/office/drawing/2014/main" id="{9EEBF2B6-F3D0-4C9B-A9AF-70EFF5B2DE6A}"/>
                </a:ext>
              </a:extLst>
            </p:cNvPr>
            <p:cNvSpPr/>
            <p:nvPr/>
          </p:nvSpPr>
          <p:spPr>
            <a:xfrm>
              <a:off x="80484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21;p2">
              <a:extLst>
                <a:ext uri="{FF2B5EF4-FFF2-40B4-BE49-F238E27FC236}">
                  <a16:creationId xmlns:a16="http://schemas.microsoft.com/office/drawing/2014/main" id="{1D606120-C9F9-498F-933E-AB9751A98640}"/>
                </a:ext>
              </a:extLst>
            </p:cNvPr>
            <p:cNvSpPr/>
            <p:nvPr/>
          </p:nvSpPr>
          <p:spPr>
            <a:xfrm>
              <a:off x="110226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22;p2">
              <a:extLst>
                <a:ext uri="{FF2B5EF4-FFF2-40B4-BE49-F238E27FC236}">
                  <a16:creationId xmlns:a16="http://schemas.microsoft.com/office/drawing/2014/main" id="{C8BFB687-6B63-41F4-9FD9-A7F8DF91ABAC}"/>
                </a:ext>
              </a:extLst>
            </p:cNvPr>
            <p:cNvSpPr/>
            <p:nvPr/>
          </p:nvSpPr>
          <p:spPr>
            <a:xfrm>
              <a:off x="1399690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23;p2">
              <a:extLst>
                <a:ext uri="{FF2B5EF4-FFF2-40B4-BE49-F238E27FC236}">
                  <a16:creationId xmlns:a16="http://schemas.microsoft.com/office/drawing/2014/main" id="{13A4B6F1-CCF1-4DCB-96A3-10212F72BE7C}"/>
                </a:ext>
              </a:extLst>
            </p:cNvPr>
            <p:cNvSpPr/>
            <p:nvPr/>
          </p:nvSpPr>
          <p:spPr>
            <a:xfrm>
              <a:off x="1697115" y="44952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24;p2">
              <a:extLst>
                <a:ext uri="{FF2B5EF4-FFF2-40B4-BE49-F238E27FC236}">
                  <a16:creationId xmlns:a16="http://schemas.microsoft.com/office/drawing/2014/main" id="{6796AF92-AB0D-436D-962E-26D066F2C030}"/>
                </a:ext>
              </a:extLst>
            </p:cNvPr>
            <p:cNvSpPr/>
            <p:nvPr/>
          </p:nvSpPr>
          <p:spPr>
            <a:xfrm>
              <a:off x="20999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25;p2">
              <a:extLst>
                <a:ext uri="{FF2B5EF4-FFF2-40B4-BE49-F238E27FC236}">
                  <a16:creationId xmlns:a16="http://schemas.microsoft.com/office/drawing/2014/main" id="{F75EE2A3-0D9F-4D4E-96AA-816BF5629427}"/>
                </a:ext>
              </a:extLst>
            </p:cNvPr>
            <p:cNvSpPr/>
            <p:nvPr/>
          </p:nvSpPr>
          <p:spPr>
            <a:xfrm>
              <a:off x="50741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26;p2">
              <a:extLst>
                <a:ext uri="{FF2B5EF4-FFF2-40B4-BE49-F238E27FC236}">
                  <a16:creationId xmlns:a16="http://schemas.microsoft.com/office/drawing/2014/main" id="{0C3BBFEB-DA85-442E-BFF4-3F02902A4016}"/>
                </a:ext>
              </a:extLst>
            </p:cNvPr>
            <p:cNvSpPr/>
            <p:nvPr/>
          </p:nvSpPr>
          <p:spPr>
            <a:xfrm>
              <a:off x="80484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27;p2">
              <a:extLst>
                <a:ext uri="{FF2B5EF4-FFF2-40B4-BE49-F238E27FC236}">
                  <a16:creationId xmlns:a16="http://schemas.microsoft.com/office/drawing/2014/main" id="{40499419-8D5F-4E02-AB10-0AFCA4B64ACC}"/>
                </a:ext>
              </a:extLst>
            </p:cNvPr>
            <p:cNvSpPr/>
            <p:nvPr/>
          </p:nvSpPr>
          <p:spPr>
            <a:xfrm>
              <a:off x="110226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28;p2">
              <a:extLst>
                <a:ext uri="{FF2B5EF4-FFF2-40B4-BE49-F238E27FC236}">
                  <a16:creationId xmlns:a16="http://schemas.microsoft.com/office/drawing/2014/main" id="{2DD4AD70-9604-4BD5-93B6-F1B78C37C1B8}"/>
                </a:ext>
              </a:extLst>
            </p:cNvPr>
            <p:cNvSpPr/>
            <p:nvPr/>
          </p:nvSpPr>
          <p:spPr>
            <a:xfrm>
              <a:off x="1399690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29;p2">
              <a:extLst>
                <a:ext uri="{FF2B5EF4-FFF2-40B4-BE49-F238E27FC236}">
                  <a16:creationId xmlns:a16="http://schemas.microsoft.com/office/drawing/2014/main" id="{07EBD944-9715-45AE-B565-ED37135639BB}"/>
                </a:ext>
              </a:extLst>
            </p:cNvPr>
            <p:cNvSpPr/>
            <p:nvPr/>
          </p:nvSpPr>
          <p:spPr>
            <a:xfrm>
              <a:off x="1697115" y="712377"/>
              <a:ext cx="124500" cy="1245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9927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26;p35">
            <a:extLst>
              <a:ext uri="{FF2B5EF4-FFF2-40B4-BE49-F238E27FC236}">
                <a16:creationId xmlns:a16="http://schemas.microsoft.com/office/drawing/2014/main" id="{345CDB23-6EAB-41BB-976C-9F6D1BF392CC}"/>
              </a:ext>
            </a:extLst>
          </p:cNvPr>
          <p:cNvSpPr/>
          <p:nvPr/>
        </p:nvSpPr>
        <p:spPr>
          <a:xfrm>
            <a:off x="3954817" y="3392536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226;p35">
            <a:extLst>
              <a:ext uri="{FF2B5EF4-FFF2-40B4-BE49-F238E27FC236}">
                <a16:creationId xmlns:a16="http://schemas.microsoft.com/office/drawing/2014/main" id="{F10C4247-15DB-449C-AA2A-3B8988BB4CF9}"/>
              </a:ext>
            </a:extLst>
          </p:cNvPr>
          <p:cNvSpPr/>
          <p:nvPr/>
        </p:nvSpPr>
        <p:spPr>
          <a:xfrm>
            <a:off x="2401104" y="2026409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2638052" y="2227036"/>
            <a:ext cx="1734400" cy="17344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 idx="2"/>
          </p:nvPr>
        </p:nvSpPr>
        <p:spPr>
          <a:xfrm>
            <a:off x="2638066" y="2227036"/>
            <a:ext cx="1734400" cy="173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  <a:endParaRPr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7396867" y="5744600"/>
            <a:ext cx="3844000" cy="39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10104533" y="3053000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EE6F422-12C9-4FD2-945F-E6518BB10979}"/>
              </a:ext>
            </a:extLst>
          </p:cNvPr>
          <p:cNvSpPr txBox="1"/>
          <p:nvPr/>
        </p:nvSpPr>
        <p:spPr>
          <a:xfrm>
            <a:off x="2638052" y="4323400"/>
            <a:ext cx="2644434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with,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54E39A8-749D-4E88-8EFC-7CDD80C589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9374" y="660660"/>
            <a:ext cx="5203604" cy="520360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79A289A8-2AFF-4EA9-AF8C-D381426FD0F0}"/>
              </a:ext>
            </a:extLst>
          </p:cNvPr>
          <p:cNvGrpSpPr/>
          <p:nvPr/>
        </p:nvGrpSpPr>
        <p:grpSpPr>
          <a:xfrm>
            <a:off x="1188330" y="2778409"/>
            <a:ext cx="631679" cy="631679"/>
            <a:chOff x="9205647" y="2594693"/>
            <a:chExt cx="1533051" cy="1533051"/>
          </a:xfrm>
        </p:grpSpPr>
        <p:sp>
          <p:nvSpPr>
            <p:cNvPr id="25" name="right-arrowheads_44810">
              <a:extLst>
                <a:ext uri="{FF2B5EF4-FFF2-40B4-BE49-F238E27FC236}">
                  <a16:creationId xmlns:a16="http://schemas.microsoft.com/office/drawing/2014/main" id="{7A39D4B4-334E-4D89-A8B1-5CBC185D49F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67329" y="3063541"/>
              <a:ext cx="609685" cy="595566"/>
            </a:xfrm>
            <a:custGeom>
              <a:avLst/>
              <a:gdLst>
                <a:gd name="T0" fmla="*/ 59 w 415"/>
                <a:gd name="T1" fmla="*/ 406 h 406"/>
                <a:gd name="T2" fmla="*/ 25 w 415"/>
                <a:gd name="T3" fmla="*/ 394 h 406"/>
                <a:gd name="T4" fmla="*/ 19 w 415"/>
                <a:gd name="T5" fmla="*/ 318 h 406"/>
                <a:gd name="T6" fmla="*/ 114 w 415"/>
                <a:gd name="T7" fmla="*/ 206 h 406"/>
                <a:gd name="T8" fmla="*/ 19 w 415"/>
                <a:gd name="T9" fmla="*/ 94 h 406"/>
                <a:gd name="T10" fmla="*/ 25 w 415"/>
                <a:gd name="T11" fmla="*/ 19 h 406"/>
                <a:gd name="T12" fmla="*/ 100 w 415"/>
                <a:gd name="T13" fmla="*/ 25 h 406"/>
                <a:gd name="T14" fmla="*/ 225 w 415"/>
                <a:gd name="T15" fmla="*/ 172 h 406"/>
                <a:gd name="T16" fmla="*/ 225 w 415"/>
                <a:gd name="T17" fmla="*/ 241 h 406"/>
                <a:gd name="T18" fmla="*/ 100 w 415"/>
                <a:gd name="T19" fmla="*/ 388 h 406"/>
                <a:gd name="T20" fmla="*/ 59 w 415"/>
                <a:gd name="T21" fmla="*/ 406 h 406"/>
                <a:gd name="T22" fmla="*/ 273 w 415"/>
                <a:gd name="T23" fmla="*/ 388 h 406"/>
                <a:gd name="T24" fmla="*/ 398 w 415"/>
                <a:gd name="T25" fmla="*/ 241 h 406"/>
                <a:gd name="T26" fmla="*/ 398 w 415"/>
                <a:gd name="T27" fmla="*/ 172 h 406"/>
                <a:gd name="T28" fmla="*/ 273 w 415"/>
                <a:gd name="T29" fmla="*/ 25 h 406"/>
                <a:gd name="T30" fmla="*/ 198 w 415"/>
                <a:gd name="T31" fmla="*/ 19 h 406"/>
                <a:gd name="T32" fmla="*/ 192 w 415"/>
                <a:gd name="T33" fmla="*/ 94 h 406"/>
                <a:gd name="T34" fmla="*/ 287 w 415"/>
                <a:gd name="T35" fmla="*/ 206 h 406"/>
                <a:gd name="T36" fmla="*/ 192 w 415"/>
                <a:gd name="T37" fmla="*/ 318 h 406"/>
                <a:gd name="T38" fmla="*/ 198 w 415"/>
                <a:gd name="T39" fmla="*/ 394 h 406"/>
                <a:gd name="T40" fmla="*/ 232 w 415"/>
                <a:gd name="T41" fmla="*/ 406 h 406"/>
                <a:gd name="T42" fmla="*/ 273 w 415"/>
                <a:gd name="T43" fmla="*/ 388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5" h="406">
                  <a:moveTo>
                    <a:pt x="59" y="406"/>
                  </a:moveTo>
                  <a:cubicBezTo>
                    <a:pt x="47" y="406"/>
                    <a:pt x="35" y="402"/>
                    <a:pt x="25" y="394"/>
                  </a:cubicBezTo>
                  <a:cubicBezTo>
                    <a:pt x="2" y="375"/>
                    <a:pt x="0" y="341"/>
                    <a:pt x="19" y="318"/>
                  </a:cubicBezTo>
                  <a:lnTo>
                    <a:pt x="114" y="206"/>
                  </a:lnTo>
                  <a:lnTo>
                    <a:pt x="19" y="94"/>
                  </a:lnTo>
                  <a:cubicBezTo>
                    <a:pt x="0" y="71"/>
                    <a:pt x="2" y="38"/>
                    <a:pt x="25" y="19"/>
                  </a:cubicBezTo>
                  <a:cubicBezTo>
                    <a:pt x="47" y="0"/>
                    <a:pt x="81" y="2"/>
                    <a:pt x="100" y="25"/>
                  </a:cubicBezTo>
                  <a:lnTo>
                    <a:pt x="225" y="172"/>
                  </a:lnTo>
                  <a:cubicBezTo>
                    <a:pt x="242" y="192"/>
                    <a:pt x="242" y="221"/>
                    <a:pt x="225" y="241"/>
                  </a:cubicBezTo>
                  <a:lnTo>
                    <a:pt x="100" y="388"/>
                  </a:lnTo>
                  <a:cubicBezTo>
                    <a:pt x="89" y="400"/>
                    <a:pt x="74" y="406"/>
                    <a:pt x="59" y="406"/>
                  </a:cubicBezTo>
                  <a:close/>
                  <a:moveTo>
                    <a:pt x="273" y="388"/>
                  </a:moveTo>
                  <a:lnTo>
                    <a:pt x="398" y="241"/>
                  </a:lnTo>
                  <a:cubicBezTo>
                    <a:pt x="415" y="221"/>
                    <a:pt x="415" y="192"/>
                    <a:pt x="398" y="172"/>
                  </a:cubicBezTo>
                  <a:lnTo>
                    <a:pt x="273" y="25"/>
                  </a:lnTo>
                  <a:cubicBezTo>
                    <a:pt x="254" y="2"/>
                    <a:pt x="220" y="0"/>
                    <a:pt x="198" y="19"/>
                  </a:cubicBezTo>
                  <a:cubicBezTo>
                    <a:pt x="175" y="38"/>
                    <a:pt x="173" y="71"/>
                    <a:pt x="192" y="94"/>
                  </a:cubicBezTo>
                  <a:lnTo>
                    <a:pt x="287" y="206"/>
                  </a:lnTo>
                  <a:lnTo>
                    <a:pt x="192" y="318"/>
                  </a:lnTo>
                  <a:cubicBezTo>
                    <a:pt x="173" y="341"/>
                    <a:pt x="175" y="375"/>
                    <a:pt x="198" y="394"/>
                  </a:cubicBezTo>
                  <a:cubicBezTo>
                    <a:pt x="208" y="402"/>
                    <a:pt x="220" y="406"/>
                    <a:pt x="232" y="406"/>
                  </a:cubicBezTo>
                  <a:cubicBezTo>
                    <a:pt x="247" y="406"/>
                    <a:pt x="262" y="400"/>
                    <a:pt x="273" y="38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F9660667-9C9D-45F8-A378-68640170AC08}"/>
                </a:ext>
              </a:extLst>
            </p:cNvPr>
            <p:cNvSpPr/>
            <p:nvPr/>
          </p:nvSpPr>
          <p:spPr>
            <a:xfrm>
              <a:off x="9205647" y="2594693"/>
              <a:ext cx="1533051" cy="153305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  <p:bldP spid="274" grpId="0" animBg="1"/>
      <p:bldP spid="275" grpId="0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55"/>
          <p:cNvSpPr/>
          <p:nvPr/>
        </p:nvSpPr>
        <p:spPr>
          <a:xfrm>
            <a:off x="9351433" y="2113567"/>
            <a:ext cx="1354800" cy="23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5" name="Google Shape;274;p33">
            <a:extLst>
              <a:ext uri="{FF2B5EF4-FFF2-40B4-BE49-F238E27FC236}">
                <a16:creationId xmlns:a16="http://schemas.microsoft.com/office/drawing/2014/main" id="{BD45A82A-5406-41FB-BEB4-3BACA37A2089}"/>
              </a:ext>
            </a:extLst>
          </p:cNvPr>
          <p:cNvSpPr txBox="1">
            <a:spLocks/>
          </p:cNvSpPr>
          <p:nvPr/>
        </p:nvSpPr>
        <p:spPr>
          <a:xfrm>
            <a:off x="595871" y="1608982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  <a:endParaRPr lang="en" sz="6400" u="sng" kern="0" dirty="0">
              <a:solidFill>
                <a:srgbClr val="658784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6" name="Google Shape;277;p33">
            <a:extLst>
              <a:ext uri="{FF2B5EF4-FFF2-40B4-BE49-F238E27FC236}">
                <a16:creationId xmlns:a16="http://schemas.microsoft.com/office/drawing/2014/main" id="{993B5C0F-30FA-4159-9704-B27321A05E09}"/>
              </a:ext>
            </a:extLst>
          </p:cNvPr>
          <p:cNvSpPr txBox="1">
            <a:spLocks/>
          </p:cNvSpPr>
          <p:nvPr/>
        </p:nvSpPr>
        <p:spPr>
          <a:xfrm>
            <a:off x="3295146" y="1608982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 lang="en" sz="6400" u="sng" kern="0" dirty="0">
              <a:solidFill>
                <a:srgbClr val="658784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7" name="Google Shape;280;p33">
            <a:extLst>
              <a:ext uri="{FF2B5EF4-FFF2-40B4-BE49-F238E27FC236}">
                <a16:creationId xmlns:a16="http://schemas.microsoft.com/office/drawing/2014/main" id="{BFE18097-7CA2-462B-9DEC-DCE4D59546D7}"/>
              </a:ext>
            </a:extLst>
          </p:cNvPr>
          <p:cNvSpPr txBox="1">
            <a:spLocks/>
          </p:cNvSpPr>
          <p:nvPr/>
        </p:nvSpPr>
        <p:spPr>
          <a:xfrm>
            <a:off x="6096000" y="1608982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 lang="en" sz="6400" u="sng" kern="0" dirty="0">
              <a:solidFill>
                <a:srgbClr val="658784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0" name="Google Shape;289;p33">
            <a:extLst>
              <a:ext uri="{FF2B5EF4-FFF2-40B4-BE49-F238E27FC236}">
                <a16:creationId xmlns:a16="http://schemas.microsoft.com/office/drawing/2014/main" id="{37A71126-0B91-4095-BEE7-FB6E9CC94551}"/>
              </a:ext>
            </a:extLst>
          </p:cNvPr>
          <p:cNvSpPr/>
          <p:nvPr/>
        </p:nvSpPr>
        <p:spPr>
          <a:xfrm>
            <a:off x="9450870" y="1134934"/>
            <a:ext cx="305200" cy="305200"/>
          </a:xfrm>
          <a:prstGeom prst="mathPlus">
            <a:avLst>
              <a:gd name="adj1" fmla="val 9213"/>
            </a:avLst>
          </a:prstGeom>
          <a:solidFill>
            <a:srgbClr val="65878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6E58652-D7A0-4A7F-8B7C-EBBF08DEC9BA}"/>
              </a:ext>
            </a:extLst>
          </p:cNvPr>
          <p:cNvSpPr txBox="1"/>
          <p:nvPr/>
        </p:nvSpPr>
        <p:spPr>
          <a:xfrm>
            <a:off x="960748" y="2727782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sp>
        <p:nvSpPr>
          <p:cNvPr id="1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B9565CF8-F099-40ED-B782-9F6E728D2080}"/>
              </a:ext>
            </a:extLst>
          </p:cNvPr>
          <p:cNvSpPr txBox="1"/>
          <p:nvPr/>
        </p:nvSpPr>
        <p:spPr>
          <a:xfrm>
            <a:off x="3660023" y="2727782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sp>
        <p:nvSpPr>
          <p:cNvPr id="1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B786324-8233-47B5-86E4-D5C3FA8D6ACC}"/>
              </a:ext>
            </a:extLst>
          </p:cNvPr>
          <p:cNvSpPr txBox="1"/>
          <p:nvPr/>
        </p:nvSpPr>
        <p:spPr>
          <a:xfrm>
            <a:off x="6460877" y="2727782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sp>
        <p:nvSpPr>
          <p:cNvPr id="15" name="Google Shape;274;p33">
            <a:extLst>
              <a:ext uri="{FF2B5EF4-FFF2-40B4-BE49-F238E27FC236}">
                <a16:creationId xmlns:a16="http://schemas.microsoft.com/office/drawing/2014/main" id="{5E3665EA-8171-45D7-81BA-280EA858F81A}"/>
              </a:ext>
            </a:extLst>
          </p:cNvPr>
          <p:cNvSpPr txBox="1">
            <a:spLocks/>
          </p:cNvSpPr>
          <p:nvPr/>
        </p:nvSpPr>
        <p:spPr>
          <a:xfrm>
            <a:off x="595871" y="3900769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 dirty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</a:t>
            </a:r>
          </a:p>
        </p:txBody>
      </p:sp>
      <p:sp>
        <p:nvSpPr>
          <p:cNvPr id="16" name="Google Shape;277;p33">
            <a:extLst>
              <a:ext uri="{FF2B5EF4-FFF2-40B4-BE49-F238E27FC236}">
                <a16:creationId xmlns:a16="http://schemas.microsoft.com/office/drawing/2014/main" id="{A22A5735-0CC2-4427-A0E5-5444647D91A1}"/>
              </a:ext>
            </a:extLst>
          </p:cNvPr>
          <p:cNvSpPr txBox="1">
            <a:spLocks/>
          </p:cNvSpPr>
          <p:nvPr/>
        </p:nvSpPr>
        <p:spPr>
          <a:xfrm>
            <a:off x="3295146" y="3900769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 dirty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05</a:t>
            </a:r>
          </a:p>
        </p:txBody>
      </p:sp>
      <p:sp>
        <p:nvSpPr>
          <p:cNvPr id="17" name="Google Shape;280;p33">
            <a:extLst>
              <a:ext uri="{FF2B5EF4-FFF2-40B4-BE49-F238E27FC236}">
                <a16:creationId xmlns:a16="http://schemas.microsoft.com/office/drawing/2014/main" id="{53454663-ACAF-4FF9-B91A-141F6C9B720E}"/>
              </a:ext>
            </a:extLst>
          </p:cNvPr>
          <p:cNvSpPr txBox="1">
            <a:spLocks/>
          </p:cNvSpPr>
          <p:nvPr/>
        </p:nvSpPr>
        <p:spPr>
          <a:xfrm>
            <a:off x="6096000" y="3900769"/>
            <a:ext cx="2642800" cy="1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919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rgbClr val="1A1919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 Regular"/>
              <a:buNone/>
              <a:defRPr sz="3000" b="0" i="0" u="none" strike="noStrike" cap="none">
                <a:solidFill>
                  <a:schemeClr val="dk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ctr" defTabSz="914400">
              <a:buClr>
                <a:schemeClr val="accent1"/>
              </a:buClr>
              <a:buSzPts val="4800"/>
            </a:pPr>
            <a:r>
              <a:rPr lang="en" sz="6400" u="sng" kern="0" dirty="0">
                <a:solidFill>
                  <a:srgbClr val="658784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06</a:t>
            </a: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48F732A-F175-4593-93FB-3334945394E4}"/>
              </a:ext>
            </a:extLst>
          </p:cNvPr>
          <p:cNvSpPr txBox="1"/>
          <p:nvPr/>
        </p:nvSpPr>
        <p:spPr>
          <a:xfrm>
            <a:off x="960748" y="5019569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sp>
        <p:nvSpPr>
          <p:cNvPr id="1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EEE6418-8499-4073-9FE0-167337DDF0E9}"/>
              </a:ext>
            </a:extLst>
          </p:cNvPr>
          <p:cNvSpPr txBox="1"/>
          <p:nvPr/>
        </p:nvSpPr>
        <p:spPr>
          <a:xfrm>
            <a:off x="3660023" y="5019569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B30303D-3A44-4CD2-BEE3-2867B0EF6985}"/>
              </a:ext>
            </a:extLst>
          </p:cNvPr>
          <p:cNvSpPr txBox="1"/>
          <p:nvPr/>
        </p:nvSpPr>
        <p:spPr>
          <a:xfrm>
            <a:off x="6460877" y="5019569"/>
            <a:ext cx="1913046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941DEF3C-0D16-445A-B013-4846CD08CB1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0641" y="3401215"/>
            <a:ext cx="3613035" cy="3613035"/>
          </a:xfrm>
          <a:prstGeom prst="rect">
            <a:avLst/>
          </a:prstGeom>
        </p:spPr>
      </p:pic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1732DAEA-5BD8-4308-8BDD-1980C957A2CC}"/>
              </a:ext>
            </a:extLst>
          </p:cNvPr>
          <p:cNvSpPr/>
          <p:nvPr/>
        </p:nvSpPr>
        <p:spPr>
          <a:xfrm>
            <a:off x="3295146" y="650788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3" name="iṩļïḓè">
            <a:extLst>
              <a:ext uri="{FF2B5EF4-FFF2-40B4-BE49-F238E27FC236}">
                <a16:creationId xmlns:a16="http://schemas.microsoft.com/office/drawing/2014/main" id="{47C8DFAC-4695-4A7F-A492-D49074BE27ED}"/>
              </a:ext>
            </a:extLst>
          </p:cNvPr>
          <p:cNvSpPr txBox="1"/>
          <p:nvPr/>
        </p:nvSpPr>
        <p:spPr bwMode="auto">
          <a:xfrm>
            <a:off x="3512509" y="696904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1" grpId="0" animBg="1"/>
      <p:bldP spid="12" grpId="0" animBg="1"/>
      <p:bldP spid="13" grpId="0" animBg="1"/>
      <p:bldP spid="15" grpId="0"/>
      <p:bldP spid="16" grpId="0"/>
      <p:bldP spid="17" grpId="0"/>
      <p:bldP spid="18" grpId="0" animBg="1"/>
      <p:bldP spid="19" grpId="0" animBg="1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3"/>
          <p:cNvSpPr/>
          <p:nvPr/>
        </p:nvSpPr>
        <p:spPr>
          <a:xfrm rot="5400000">
            <a:off x="4290433" y="5127600"/>
            <a:ext cx="3028000" cy="4328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8" name="Google Shape;227;p35">
            <a:extLst>
              <a:ext uri="{FF2B5EF4-FFF2-40B4-BE49-F238E27FC236}">
                <a16:creationId xmlns:a16="http://schemas.microsoft.com/office/drawing/2014/main" id="{2CD3ABFA-D61E-46A1-ABB7-3B82C3B4FB5C}"/>
              </a:ext>
            </a:extLst>
          </p:cNvPr>
          <p:cNvSpPr/>
          <p:nvPr/>
        </p:nvSpPr>
        <p:spPr>
          <a:xfrm rot="5400000">
            <a:off x="527735" y="3065759"/>
            <a:ext cx="2195600" cy="4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3D499320-090C-4BCC-ABBE-3BF6CFDE9F3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50621" y="1350937"/>
            <a:ext cx="4332992" cy="4332992"/>
          </a:xfrm>
          <a:prstGeom prst="rect">
            <a:avLst/>
          </a:prstGeom>
        </p:spPr>
      </p:pic>
      <p:sp>
        <p:nvSpPr>
          <p:cNvPr id="10" name="Google Shape;846;p54">
            <a:extLst>
              <a:ext uri="{FF2B5EF4-FFF2-40B4-BE49-F238E27FC236}">
                <a16:creationId xmlns:a16="http://schemas.microsoft.com/office/drawing/2014/main" id="{253168AB-1DBB-4BDC-8591-FEF6F0B94818}"/>
              </a:ext>
            </a:extLst>
          </p:cNvPr>
          <p:cNvSpPr/>
          <p:nvPr/>
        </p:nvSpPr>
        <p:spPr>
          <a:xfrm>
            <a:off x="2657703" y="1588931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11" name="Google Shape;851;p54">
            <a:extLst>
              <a:ext uri="{FF2B5EF4-FFF2-40B4-BE49-F238E27FC236}">
                <a16:creationId xmlns:a16="http://schemas.microsoft.com/office/drawing/2014/main" id="{76CD5F95-EB2D-43B4-8C18-184B6B37C202}"/>
              </a:ext>
            </a:extLst>
          </p:cNvPr>
          <p:cNvSpPr txBox="1">
            <a:spLocks/>
          </p:cNvSpPr>
          <p:nvPr/>
        </p:nvSpPr>
        <p:spPr>
          <a:xfrm>
            <a:off x="2554497" y="1544527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/>
            <a:r>
              <a:rPr lang="en" ker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</a:p>
        </p:txBody>
      </p:sp>
      <p:sp>
        <p:nvSpPr>
          <p:cNvPr id="12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F98B2BE-EDDE-4230-8904-1639382EB0B0}"/>
              </a:ext>
            </a:extLst>
          </p:cNvPr>
          <p:cNvSpPr txBox="1"/>
          <p:nvPr/>
        </p:nvSpPr>
        <p:spPr>
          <a:xfrm>
            <a:off x="3493700" y="1544518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3" name="Google Shape;846;p54">
            <a:extLst>
              <a:ext uri="{FF2B5EF4-FFF2-40B4-BE49-F238E27FC236}">
                <a16:creationId xmlns:a16="http://schemas.microsoft.com/office/drawing/2014/main" id="{64179117-905A-4EAE-BD02-8D52B7144786}"/>
              </a:ext>
            </a:extLst>
          </p:cNvPr>
          <p:cNvSpPr/>
          <p:nvPr/>
        </p:nvSpPr>
        <p:spPr>
          <a:xfrm>
            <a:off x="2653802" y="3167718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14" name="Google Shape;851;p54">
            <a:extLst>
              <a:ext uri="{FF2B5EF4-FFF2-40B4-BE49-F238E27FC236}">
                <a16:creationId xmlns:a16="http://schemas.microsoft.com/office/drawing/2014/main" id="{449E4C98-D200-4233-A77B-791BC330069C}"/>
              </a:ext>
            </a:extLst>
          </p:cNvPr>
          <p:cNvSpPr txBox="1">
            <a:spLocks/>
          </p:cNvSpPr>
          <p:nvPr/>
        </p:nvSpPr>
        <p:spPr>
          <a:xfrm>
            <a:off x="2550596" y="3123314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/>
            <a:r>
              <a:rPr lang="en-US" altLang="zh-CN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 lang="en" kern="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9F9CC22-A5CF-4C20-BF35-0F2569EA20AE}"/>
              </a:ext>
            </a:extLst>
          </p:cNvPr>
          <p:cNvSpPr txBox="1"/>
          <p:nvPr/>
        </p:nvSpPr>
        <p:spPr>
          <a:xfrm>
            <a:off x="3489799" y="3123305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6" name="Google Shape;846;p54">
            <a:extLst>
              <a:ext uri="{FF2B5EF4-FFF2-40B4-BE49-F238E27FC236}">
                <a16:creationId xmlns:a16="http://schemas.microsoft.com/office/drawing/2014/main" id="{4839B6BE-7E52-47C0-9A52-E75CF0AD1F57}"/>
              </a:ext>
            </a:extLst>
          </p:cNvPr>
          <p:cNvSpPr/>
          <p:nvPr/>
        </p:nvSpPr>
        <p:spPr>
          <a:xfrm>
            <a:off x="2653802" y="4822217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17" name="Google Shape;851;p54">
            <a:extLst>
              <a:ext uri="{FF2B5EF4-FFF2-40B4-BE49-F238E27FC236}">
                <a16:creationId xmlns:a16="http://schemas.microsoft.com/office/drawing/2014/main" id="{5C0D6EC3-2F87-41BC-B592-669A9DD48A44}"/>
              </a:ext>
            </a:extLst>
          </p:cNvPr>
          <p:cNvSpPr txBox="1">
            <a:spLocks/>
          </p:cNvSpPr>
          <p:nvPr/>
        </p:nvSpPr>
        <p:spPr>
          <a:xfrm>
            <a:off x="2550596" y="4777813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914400"/>
            <a:r>
              <a:rPr lang="en-US" altLang="zh-CN" kern="0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 lang="en" kern="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86238D7-43DC-4758-9F77-131F356ABF7B}"/>
              </a:ext>
            </a:extLst>
          </p:cNvPr>
          <p:cNvSpPr txBox="1"/>
          <p:nvPr/>
        </p:nvSpPr>
        <p:spPr>
          <a:xfrm>
            <a:off x="3489799" y="4777804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B57695B-BE57-47A9-B9AD-8437F9406F8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406890"/>
            <a:ext cx="6233713" cy="4675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54"/>
          <p:cNvSpPr/>
          <p:nvPr/>
        </p:nvSpPr>
        <p:spPr>
          <a:xfrm>
            <a:off x="5140153" y="2067055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848" name="Google Shape;848;p54"/>
          <p:cNvSpPr/>
          <p:nvPr/>
        </p:nvSpPr>
        <p:spPr>
          <a:xfrm>
            <a:off x="5140153" y="4350022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849" name="Google Shape;849;p54"/>
          <p:cNvSpPr/>
          <p:nvPr/>
        </p:nvSpPr>
        <p:spPr>
          <a:xfrm>
            <a:off x="8262749" y="4350022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850" name="Google Shape;850;p54"/>
          <p:cNvSpPr/>
          <p:nvPr/>
        </p:nvSpPr>
        <p:spPr>
          <a:xfrm>
            <a:off x="8262749" y="2067055"/>
            <a:ext cx="629600" cy="6296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851" name="Google Shape;851;p54"/>
          <p:cNvSpPr txBox="1">
            <a:spLocks noGrp="1"/>
          </p:cNvSpPr>
          <p:nvPr>
            <p:ph type="title" idx="2"/>
          </p:nvPr>
        </p:nvSpPr>
        <p:spPr>
          <a:xfrm>
            <a:off x="5036947" y="2022651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01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57" name="Google Shape;857;p54"/>
          <p:cNvSpPr txBox="1">
            <a:spLocks noGrp="1"/>
          </p:cNvSpPr>
          <p:nvPr>
            <p:ph type="title" idx="4"/>
          </p:nvPr>
        </p:nvSpPr>
        <p:spPr>
          <a:xfrm>
            <a:off x="8159546" y="4288785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04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59" name="Google Shape;859;p54"/>
          <p:cNvSpPr txBox="1">
            <a:spLocks noGrp="1"/>
          </p:cNvSpPr>
          <p:nvPr>
            <p:ph type="title" idx="7"/>
          </p:nvPr>
        </p:nvSpPr>
        <p:spPr>
          <a:xfrm>
            <a:off x="5038937" y="4288818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61" name="Google Shape;861;p54"/>
          <p:cNvSpPr txBox="1">
            <a:spLocks noGrp="1"/>
          </p:cNvSpPr>
          <p:nvPr>
            <p:ph type="title" idx="13"/>
          </p:nvPr>
        </p:nvSpPr>
        <p:spPr>
          <a:xfrm>
            <a:off x="8159546" y="2022642"/>
            <a:ext cx="836000" cy="75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03</a:t>
            </a:r>
            <a:endParaRPr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864" name="Google Shape;864;p54"/>
          <p:cNvSpPr/>
          <p:nvPr/>
        </p:nvSpPr>
        <p:spPr>
          <a:xfrm>
            <a:off x="574967" y="5762667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55C9A77F-FC69-4A62-BC02-D91454E20110}"/>
              </a:ext>
            </a:extLst>
          </p:cNvPr>
          <p:cNvSpPr txBox="1"/>
          <p:nvPr/>
        </p:nvSpPr>
        <p:spPr>
          <a:xfrm>
            <a:off x="5976150" y="2022642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5F83BAF-C313-4D89-BED1-96A5A83F4CEC}"/>
              </a:ext>
            </a:extLst>
          </p:cNvPr>
          <p:cNvSpPr txBox="1"/>
          <p:nvPr/>
        </p:nvSpPr>
        <p:spPr>
          <a:xfrm>
            <a:off x="5976150" y="4288785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C28E21F-7506-4344-AF81-CC4232BFC7B0}"/>
              </a:ext>
            </a:extLst>
          </p:cNvPr>
          <p:cNvSpPr txBox="1"/>
          <p:nvPr/>
        </p:nvSpPr>
        <p:spPr>
          <a:xfrm>
            <a:off x="9098749" y="2025401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ECABFDE-D096-44B5-9B96-C5FD78CBC8DB}"/>
              </a:ext>
            </a:extLst>
          </p:cNvPr>
          <p:cNvSpPr txBox="1"/>
          <p:nvPr/>
        </p:nvSpPr>
        <p:spPr>
          <a:xfrm>
            <a:off x="9098749" y="4288785"/>
            <a:ext cx="1579607" cy="124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62D378D8-C251-42AF-A8B7-D254A56B559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25" y="1767999"/>
            <a:ext cx="5203604" cy="5203604"/>
          </a:xfrm>
          <a:prstGeom prst="rect">
            <a:avLst/>
          </a:prstGeom>
        </p:spPr>
      </p:pic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84D795DB-1FBA-4785-82FF-6260C32F83EA}"/>
              </a:ext>
            </a:extLst>
          </p:cNvPr>
          <p:cNvSpPr/>
          <p:nvPr/>
        </p:nvSpPr>
        <p:spPr>
          <a:xfrm>
            <a:off x="5207090" y="830402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0" name="iṩļïḓè">
            <a:extLst>
              <a:ext uri="{FF2B5EF4-FFF2-40B4-BE49-F238E27FC236}">
                <a16:creationId xmlns:a16="http://schemas.microsoft.com/office/drawing/2014/main" id="{81770126-50DE-4B08-B014-D39782E9B615}"/>
              </a:ext>
            </a:extLst>
          </p:cNvPr>
          <p:cNvSpPr txBox="1"/>
          <p:nvPr/>
        </p:nvSpPr>
        <p:spPr bwMode="auto">
          <a:xfrm>
            <a:off x="5424453" y="876518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ślîḓé">
            <a:extLst>
              <a:ext uri="{FF2B5EF4-FFF2-40B4-BE49-F238E27FC236}">
                <a16:creationId xmlns:a16="http://schemas.microsoft.com/office/drawing/2014/main" id="{A948B530-F826-4F38-9689-FD545E995F4D}"/>
              </a:ext>
            </a:extLst>
          </p:cNvPr>
          <p:cNvSpPr/>
          <p:nvPr/>
        </p:nvSpPr>
        <p:spPr>
          <a:xfrm>
            <a:off x="669925" y="1130299"/>
            <a:ext cx="2402459" cy="501332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" name="îṩḷïḋê">
            <a:extLst>
              <a:ext uri="{FF2B5EF4-FFF2-40B4-BE49-F238E27FC236}">
                <a16:creationId xmlns:a16="http://schemas.microsoft.com/office/drawing/2014/main" id="{0CAF5829-90EB-4B8F-AD38-BC0DF4802C14}"/>
              </a:ext>
            </a:extLst>
          </p:cNvPr>
          <p:cNvSpPr/>
          <p:nvPr/>
        </p:nvSpPr>
        <p:spPr>
          <a:xfrm>
            <a:off x="3309906" y="3800869"/>
            <a:ext cx="3987323" cy="2342756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îŝḷíḑe">
            <a:extLst>
              <a:ext uri="{FF2B5EF4-FFF2-40B4-BE49-F238E27FC236}">
                <a16:creationId xmlns:a16="http://schemas.microsoft.com/office/drawing/2014/main" id="{1103426F-4F0A-41A6-B0B6-3F454DA90BCB}"/>
              </a:ext>
            </a:extLst>
          </p:cNvPr>
          <p:cNvSpPr/>
          <p:nvPr/>
        </p:nvSpPr>
        <p:spPr>
          <a:xfrm>
            <a:off x="7534752" y="3800869"/>
            <a:ext cx="3987323" cy="2342756"/>
          </a:xfrm>
          <a:prstGeom prst="rect">
            <a:avLst/>
          </a:pr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63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8" name="íSḻiḓe">
            <a:extLst>
              <a:ext uri="{FF2B5EF4-FFF2-40B4-BE49-F238E27FC236}">
                <a16:creationId xmlns:a16="http://schemas.microsoft.com/office/drawing/2014/main" id="{F57476CE-D9F6-44F9-8C2A-AD0469663DF0}"/>
              </a:ext>
            </a:extLst>
          </p:cNvPr>
          <p:cNvSpPr txBox="1"/>
          <p:nvPr/>
        </p:nvSpPr>
        <p:spPr>
          <a:xfrm>
            <a:off x="3309906" y="5713077"/>
            <a:ext cx="3987323" cy="430548"/>
          </a:xfrm>
          <a:prstGeom prst="rect">
            <a:avLst/>
          </a:prstGeom>
          <a:solidFill>
            <a:schemeClr val="accent1">
              <a:alpha val="70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l"/>
            <a:r>
              <a:rPr lang="en-US" altLang="zh-CN" sz="1600" b="1" dirty="0"/>
              <a:t> </a:t>
            </a:r>
          </a:p>
        </p:txBody>
      </p:sp>
      <p:sp>
        <p:nvSpPr>
          <p:cNvPr id="29" name="îšḻïḋé">
            <a:extLst>
              <a:ext uri="{FF2B5EF4-FFF2-40B4-BE49-F238E27FC236}">
                <a16:creationId xmlns:a16="http://schemas.microsoft.com/office/drawing/2014/main" id="{C5188CC2-9FF5-47F7-A0D3-466C096C8521}"/>
              </a:ext>
            </a:extLst>
          </p:cNvPr>
          <p:cNvSpPr/>
          <p:nvPr/>
        </p:nvSpPr>
        <p:spPr>
          <a:xfrm>
            <a:off x="6917945" y="5837863"/>
            <a:ext cx="180975" cy="180975"/>
          </a:xfrm>
          <a:prstGeom prst="chevron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6" name="îšľïdé">
            <a:extLst>
              <a:ext uri="{FF2B5EF4-FFF2-40B4-BE49-F238E27FC236}">
                <a16:creationId xmlns:a16="http://schemas.microsoft.com/office/drawing/2014/main" id="{81BCECA1-2A56-48A0-9DC5-A61B95D1B202}"/>
              </a:ext>
            </a:extLst>
          </p:cNvPr>
          <p:cNvSpPr/>
          <p:nvPr/>
        </p:nvSpPr>
        <p:spPr>
          <a:xfrm>
            <a:off x="1509868" y="1446645"/>
            <a:ext cx="739136" cy="73913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7" name="í$ľïďe">
            <a:extLst>
              <a:ext uri="{FF2B5EF4-FFF2-40B4-BE49-F238E27FC236}">
                <a16:creationId xmlns:a16="http://schemas.microsoft.com/office/drawing/2014/main" id="{B14873E3-4082-4C5D-93F2-F9017C5CE799}"/>
              </a:ext>
            </a:extLst>
          </p:cNvPr>
          <p:cNvSpPr/>
          <p:nvPr/>
        </p:nvSpPr>
        <p:spPr bwMode="auto">
          <a:xfrm>
            <a:off x="1706561" y="1639167"/>
            <a:ext cx="345750" cy="354089"/>
          </a:xfrm>
          <a:custGeom>
            <a:avLst/>
            <a:gdLst>
              <a:gd name="T0" fmla="*/ 1547 w 10400"/>
              <a:gd name="T1" fmla="*/ 9330 h 10667"/>
              <a:gd name="T2" fmla="*/ 3077 w 10400"/>
              <a:gd name="T3" fmla="*/ 9013 h 10667"/>
              <a:gd name="T4" fmla="*/ 6114 w 10400"/>
              <a:gd name="T5" fmla="*/ 9700 h 10667"/>
              <a:gd name="T6" fmla="*/ 6806 w 10400"/>
              <a:gd name="T7" fmla="*/ 8539 h 10667"/>
              <a:gd name="T8" fmla="*/ 4079 w 10400"/>
              <a:gd name="T9" fmla="*/ 1127 h 10667"/>
              <a:gd name="T10" fmla="*/ 5193 w 10400"/>
              <a:gd name="T11" fmla="*/ 2254 h 10667"/>
              <a:gd name="T12" fmla="*/ 6352 w 10400"/>
              <a:gd name="T13" fmla="*/ 3340 h 10667"/>
              <a:gd name="T14" fmla="*/ 6296 w 10400"/>
              <a:gd name="T15" fmla="*/ 5841 h 10667"/>
              <a:gd name="T16" fmla="*/ 5318 w 10400"/>
              <a:gd name="T17" fmla="*/ 6578 h 10667"/>
              <a:gd name="T18" fmla="*/ 4851 w 10400"/>
              <a:gd name="T19" fmla="*/ 10126 h 10667"/>
              <a:gd name="T20" fmla="*/ 4154 w 10400"/>
              <a:gd name="T21" fmla="*/ 5500 h 10667"/>
              <a:gd name="T22" fmla="*/ 993 w 10400"/>
              <a:gd name="T23" fmla="*/ 1669 h 10667"/>
              <a:gd name="T24" fmla="*/ 4493 w 10400"/>
              <a:gd name="T25" fmla="*/ 2470 h 10667"/>
              <a:gd name="T26" fmla="*/ 5203 w 10400"/>
              <a:gd name="T27" fmla="*/ 5915 h 10667"/>
              <a:gd name="T28" fmla="*/ 5890 w 10400"/>
              <a:gd name="T29" fmla="*/ 2481 h 10667"/>
              <a:gd name="T30" fmla="*/ 9353 w 10400"/>
              <a:gd name="T31" fmla="*/ 1669 h 10667"/>
              <a:gd name="T32" fmla="*/ 8900 w 10400"/>
              <a:gd name="T33" fmla="*/ 5088 h 10667"/>
              <a:gd name="T34" fmla="*/ 8763 w 10400"/>
              <a:gd name="T35" fmla="*/ 4301 h 10667"/>
              <a:gd name="T36" fmla="*/ 7729 w 10400"/>
              <a:gd name="T37" fmla="*/ 3953 h 10667"/>
              <a:gd name="T38" fmla="*/ 8505 w 10400"/>
              <a:gd name="T39" fmla="*/ 5505 h 10667"/>
              <a:gd name="T40" fmla="*/ 8530 w 10400"/>
              <a:gd name="T41" fmla="*/ 6867 h 10667"/>
              <a:gd name="T42" fmla="*/ 9012 w 10400"/>
              <a:gd name="T43" fmla="*/ 6736 h 10667"/>
              <a:gd name="T44" fmla="*/ 9315 w 10400"/>
              <a:gd name="T45" fmla="*/ 6686 h 10667"/>
              <a:gd name="T46" fmla="*/ 9046 w 10400"/>
              <a:gd name="T47" fmla="*/ 4530 h 10667"/>
              <a:gd name="T48" fmla="*/ 9997 w 10400"/>
              <a:gd name="T49" fmla="*/ 3776 h 10667"/>
              <a:gd name="T50" fmla="*/ 8844 w 10400"/>
              <a:gd name="T51" fmla="*/ 4304 h 10667"/>
              <a:gd name="T52" fmla="*/ 8790 w 10400"/>
              <a:gd name="T53" fmla="*/ 3675 h 10667"/>
              <a:gd name="T54" fmla="*/ 9514 w 10400"/>
              <a:gd name="T55" fmla="*/ 6418 h 10667"/>
              <a:gd name="T56" fmla="*/ 9245 w 10400"/>
              <a:gd name="T57" fmla="*/ 6917 h 10667"/>
              <a:gd name="T58" fmla="*/ 7957 w 10400"/>
              <a:gd name="T59" fmla="*/ 6629 h 10667"/>
              <a:gd name="T60" fmla="*/ 7308 w 10400"/>
              <a:gd name="T61" fmla="*/ 6762 h 10667"/>
              <a:gd name="T62" fmla="*/ 9494 w 10400"/>
              <a:gd name="T63" fmla="*/ 6253 h 10667"/>
              <a:gd name="T64" fmla="*/ 577 w 10400"/>
              <a:gd name="T65" fmla="*/ 3770 h 10667"/>
              <a:gd name="T66" fmla="*/ 1355 w 10400"/>
              <a:gd name="T67" fmla="*/ 4518 h 10667"/>
              <a:gd name="T68" fmla="*/ 1282 w 10400"/>
              <a:gd name="T69" fmla="*/ 5462 h 10667"/>
              <a:gd name="T70" fmla="*/ 1236 w 10400"/>
              <a:gd name="T71" fmla="*/ 6867 h 10667"/>
              <a:gd name="T72" fmla="*/ 1718 w 10400"/>
              <a:gd name="T73" fmla="*/ 6728 h 10667"/>
              <a:gd name="T74" fmla="*/ 2022 w 10400"/>
              <a:gd name="T75" fmla="*/ 6694 h 10667"/>
              <a:gd name="T76" fmla="*/ 1843 w 10400"/>
              <a:gd name="T77" fmla="*/ 4519 h 10667"/>
              <a:gd name="T78" fmla="*/ 2505 w 10400"/>
              <a:gd name="T79" fmla="*/ 3770 h 10667"/>
              <a:gd name="T80" fmla="*/ 1608 w 10400"/>
              <a:gd name="T81" fmla="*/ 5217 h 10667"/>
              <a:gd name="T82" fmla="*/ 1557 w 10400"/>
              <a:gd name="T83" fmla="*/ 4304 h 10667"/>
              <a:gd name="T84" fmla="*/ 1610 w 10400"/>
              <a:gd name="T85" fmla="*/ 3675 h 10667"/>
              <a:gd name="T86" fmla="*/ 1898 w 10400"/>
              <a:gd name="T87" fmla="*/ 3969 h 10667"/>
              <a:gd name="T88" fmla="*/ 1547 w 10400"/>
              <a:gd name="T89" fmla="*/ 7324 h 10667"/>
              <a:gd name="T90" fmla="*/ 2189 w 10400"/>
              <a:gd name="T91" fmla="*/ 6405 h 10667"/>
              <a:gd name="T92" fmla="*/ 1172 w 10400"/>
              <a:gd name="T93" fmla="*/ 6918 h 10667"/>
              <a:gd name="T94" fmla="*/ 669 w 10400"/>
              <a:gd name="T95" fmla="*/ 6629 h 10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400" h="10667">
                <a:moveTo>
                  <a:pt x="8838" y="9330"/>
                </a:moveTo>
                <a:cubicBezTo>
                  <a:pt x="8838" y="10067"/>
                  <a:pt x="7206" y="10667"/>
                  <a:pt x="5192" y="10667"/>
                </a:cubicBezTo>
                <a:cubicBezTo>
                  <a:pt x="3180" y="10667"/>
                  <a:pt x="1547" y="10067"/>
                  <a:pt x="1547" y="9330"/>
                </a:cubicBezTo>
                <a:cubicBezTo>
                  <a:pt x="1547" y="8797"/>
                  <a:pt x="2406" y="8341"/>
                  <a:pt x="3638" y="8128"/>
                </a:cubicBezTo>
                <a:lnTo>
                  <a:pt x="3638" y="8495"/>
                </a:lnTo>
                <a:cubicBezTo>
                  <a:pt x="3293" y="8632"/>
                  <a:pt x="3077" y="8813"/>
                  <a:pt x="3077" y="9013"/>
                </a:cubicBezTo>
                <a:cubicBezTo>
                  <a:pt x="3077" y="9437"/>
                  <a:pt x="4015" y="9781"/>
                  <a:pt x="5171" y="9781"/>
                </a:cubicBezTo>
                <a:cubicBezTo>
                  <a:pt x="5497" y="9781"/>
                  <a:pt x="5802" y="9751"/>
                  <a:pt x="6077" y="9703"/>
                </a:cubicBezTo>
                <a:cubicBezTo>
                  <a:pt x="6090" y="9702"/>
                  <a:pt x="6102" y="9702"/>
                  <a:pt x="6114" y="9700"/>
                </a:cubicBezTo>
                <a:cubicBezTo>
                  <a:pt x="6165" y="9694"/>
                  <a:pt x="6212" y="9682"/>
                  <a:pt x="6259" y="9666"/>
                </a:cubicBezTo>
                <a:cubicBezTo>
                  <a:pt x="6859" y="9531"/>
                  <a:pt x="7264" y="9290"/>
                  <a:pt x="7264" y="9013"/>
                </a:cubicBezTo>
                <a:cubicBezTo>
                  <a:pt x="7264" y="8834"/>
                  <a:pt x="7090" y="8669"/>
                  <a:pt x="6806" y="8539"/>
                </a:cubicBezTo>
                <a:lnTo>
                  <a:pt x="6806" y="8137"/>
                </a:lnTo>
                <a:cubicBezTo>
                  <a:pt x="8006" y="8356"/>
                  <a:pt x="8838" y="8805"/>
                  <a:pt x="8838" y="9330"/>
                </a:cubicBezTo>
                <a:close/>
                <a:moveTo>
                  <a:pt x="4079" y="1127"/>
                </a:moveTo>
                <a:cubicBezTo>
                  <a:pt x="4079" y="504"/>
                  <a:pt x="4578" y="0"/>
                  <a:pt x="5193" y="0"/>
                </a:cubicBezTo>
                <a:cubicBezTo>
                  <a:pt x="5807" y="0"/>
                  <a:pt x="6305" y="504"/>
                  <a:pt x="6305" y="1127"/>
                </a:cubicBezTo>
                <a:cubicBezTo>
                  <a:pt x="6305" y="1750"/>
                  <a:pt x="5807" y="2254"/>
                  <a:pt x="5193" y="2254"/>
                </a:cubicBezTo>
                <a:cubicBezTo>
                  <a:pt x="4578" y="2254"/>
                  <a:pt x="4079" y="1750"/>
                  <a:pt x="4079" y="1127"/>
                </a:cubicBezTo>
                <a:close/>
                <a:moveTo>
                  <a:pt x="9353" y="1669"/>
                </a:moveTo>
                <a:cubicBezTo>
                  <a:pt x="8800" y="2578"/>
                  <a:pt x="7557" y="3340"/>
                  <a:pt x="6352" y="3340"/>
                </a:cubicBezTo>
                <a:cubicBezTo>
                  <a:pt x="6274" y="3340"/>
                  <a:pt x="6196" y="3336"/>
                  <a:pt x="6118" y="3330"/>
                </a:cubicBezTo>
                <a:cubicBezTo>
                  <a:pt x="6142" y="3615"/>
                  <a:pt x="6252" y="4928"/>
                  <a:pt x="6282" y="5755"/>
                </a:cubicBezTo>
                <a:cubicBezTo>
                  <a:pt x="6288" y="5783"/>
                  <a:pt x="6294" y="5811"/>
                  <a:pt x="6296" y="5841"/>
                </a:cubicBezTo>
                <a:lnTo>
                  <a:pt x="6568" y="10087"/>
                </a:lnTo>
                <a:cubicBezTo>
                  <a:pt x="6586" y="10373"/>
                  <a:pt x="5564" y="10428"/>
                  <a:pt x="5546" y="10154"/>
                </a:cubicBezTo>
                <a:lnTo>
                  <a:pt x="5318" y="6578"/>
                </a:lnTo>
                <a:cubicBezTo>
                  <a:pt x="5280" y="6574"/>
                  <a:pt x="5244" y="6567"/>
                  <a:pt x="5206" y="6567"/>
                </a:cubicBezTo>
                <a:cubicBezTo>
                  <a:pt x="5174" y="6567"/>
                  <a:pt x="5136" y="6577"/>
                  <a:pt x="5099" y="6587"/>
                </a:cubicBezTo>
                <a:lnTo>
                  <a:pt x="4851" y="10126"/>
                </a:lnTo>
                <a:cubicBezTo>
                  <a:pt x="4832" y="10398"/>
                  <a:pt x="3810" y="10338"/>
                  <a:pt x="3830" y="10052"/>
                </a:cubicBezTo>
                <a:lnTo>
                  <a:pt x="4144" y="5559"/>
                </a:lnTo>
                <a:cubicBezTo>
                  <a:pt x="4146" y="5538"/>
                  <a:pt x="4150" y="5520"/>
                  <a:pt x="4154" y="5500"/>
                </a:cubicBezTo>
                <a:cubicBezTo>
                  <a:pt x="4199" y="4432"/>
                  <a:pt x="4252" y="3400"/>
                  <a:pt x="4257" y="3326"/>
                </a:cubicBezTo>
                <a:cubicBezTo>
                  <a:pt x="4169" y="3334"/>
                  <a:pt x="4081" y="3340"/>
                  <a:pt x="3994" y="3340"/>
                </a:cubicBezTo>
                <a:cubicBezTo>
                  <a:pt x="2788" y="3340"/>
                  <a:pt x="1546" y="2578"/>
                  <a:pt x="993" y="1669"/>
                </a:cubicBezTo>
                <a:cubicBezTo>
                  <a:pt x="879" y="1481"/>
                  <a:pt x="936" y="1235"/>
                  <a:pt x="1122" y="1120"/>
                </a:cubicBezTo>
                <a:cubicBezTo>
                  <a:pt x="1308" y="1003"/>
                  <a:pt x="1551" y="1062"/>
                  <a:pt x="1665" y="1250"/>
                </a:cubicBezTo>
                <a:cubicBezTo>
                  <a:pt x="2166" y="2073"/>
                  <a:pt x="3484" y="2756"/>
                  <a:pt x="4493" y="2470"/>
                </a:cubicBezTo>
                <a:cubicBezTo>
                  <a:pt x="4663" y="2411"/>
                  <a:pt x="4865" y="2374"/>
                  <a:pt x="5089" y="2365"/>
                </a:cubicBezTo>
                <a:lnTo>
                  <a:pt x="4729" y="5423"/>
                </a:lnTo>
                <a:lnTo>
                  <a:pt x="5203" y="5915"/>
                </a:lnTo>
                <a:lnTo>
                  <a:pt x="5617" y="5423"/>
                </a:lnTo>
                <a:lnTo>
                  <a:pt x="5330" y="2373"/>
                </a:lnTo>
                <a:cubicBezTo>
                  <a:pt x="5531" y="2387"/>
                  <a:pt x="5725" y="2423"/>
                  <a:pt x="5890" y="2481"/>
                </a:cubicBezTo>
                <a:cubicBezTo>
                  <a:pt x="6894" y="2741"/>
                  <a:pt x="8187" y="2063"/>
                  <a:pt x="8681" y="1250"/>
                </a:cubicBezTo>
                <a:cubicBezTo>
                  <a:pt x="8795" y="1062"/>
                  <a:pt x="9038" y="1003"/>
                  <a:pt x="9224" y="1119"/>
                </a:cubicBezTo>
                <a:cubicBezTo>
                  <a:pt x="9410" y="1235"/>
                  <a:pt x="9468" y="1481"/>
                  <a:pt x="9353" y="1669"/>
                </a:cubicBezTo>
                <a:close/>
                <a:moveTo>
                  <a:pt x="8844" y="4304"/>
                </a:moveTo>
                <a:cubicBezTo>
                  <a:pt x="8839" y="4303"/>
                  <a:pt x="8833" y="4303"/>
                  <a:pt x="8827" y="4302"/>
                </a:cubicBezTo>
                <a:lnTo>
                  <a:pt x="8900" y="5088"/>
                </a:lnTo>
                <a:lnTo>
                  <a:pt x="8793" y="5217"/>
                </a:lnTo>
                <a:lnTo>
                  <a:pt x="8671" y="5088"/>
                </a:lnTo>
                <a:lnTo>
                  <a:pt x="8763" y="4301"/>
                </a:lnTo>
                <a:cubicBezTo>
                  <a:pt x="8543" y="4286"/>
                  <a:pt x="8343" y="4195"/>
                  <a:pt x="7895" y="3770"/>
                </a:cubicBezTo>
                <a:cubicBezTo>
                  <a:pt x="7846" y="3723"/>
                  <a:pt x="7769" y="3725"/>
                  <a:pt x="7722" y="3776"/>
                </a:cubicBezTo>
                <a:cubicBezTo>
                  <a:pt x="7676" y="3826"/>
                  <a:pt x="7679" y="3906"/>
                  <a:pt x="7729" y="3953"/>
                </a:cubicBezTo>
                <a:cubicBezTo>
                  <a:pt x="8086" y="4293"/>
                  <a:pt x="8319" y="4456"/>
                  <a:pt x="8558" y="4519"/>
                </a:cubicBezTo>
                <a:cubicBezTo>
                  <a:pt x="8558" y="4523"/>
                  <a:pt x="8556" y="4527"/>
                  <a:pt x="8556" y="4530"/>
                </a:cubicBezTo>
                <a:lnTo>
                  <a:pt x="8505" y="5505"/>
                </a:lnTo>
                <a:lnTo>
                  <a:pt x="8378" y="6694"/>
                </a:lnTo>
                <a:cubicBezTo>
                  <a:pt x="8369" y="6780"/>
                  <a:pt x="8430" y="6857"/>
                  <a:pt x="8514" y="6867"/>
                </a:cubicBezTo>
                <a:cubicBezTo>
                  <a:pt x="8520" y="6867"/>
                  <a:pt x="8525" y="6867"/>
                  <a:pt x="8530" y="6867"/>
                </a:cubicBezTo>
                <a:cubicBezTo>
                  <a:pt x="8608" y="6867"/>
                  <a:pt x="8674" y="6808"/>
                  <a:pt x="8683" y="6728"/>
                </a:cubicBezTo>
                <a:lnTo>
                  <a:pt x="8815" y="5498"/>
                </a:lnTo>
                <a:lnTo>
                  <a:pt x="9012" y="6736"/>
                </a:lnTo>
                <a:cubicBezTo>
                  <a:pt x="9025" y="6813"/>
                  <a:pt x="9090" y="6868"/>
                  <a:pt x="9164" y="6868"/>
                </a:cubicBezTo>
                <a:cubicBezTo>
                  <a:pt x="9172" y="6868"/>
                  <a:pt x="9180" y="6867"/>
                  <a:pt x="9188" y="6866"/>
                </a:cubicBezTo>
                <a:cubicBezTo>
                  <a:pt x="9272" y="6852"/>
                  <a:pt x="9328" y="6771"/>
                  <a:pt x="9315" y="6686"/>
                </a:cubicBezTo>
                <a:lnTo>
                  <a:pt x="9119" y="5462"/>
                </a:lnTo>
                <a:cubicBezTo>
                  <a:pt x="9119" y="5461"/>
                  <a:pt x="9120" y="5460"/>
                  <a:pt x="9120" y="5459"/>
                </a:cubicBezTo>
                <a:lnTo>
                  <a:pt x="9046" y="4530"/>
                </a:lnTo>
                <a:cubicBezTo>
                  <a:pt x="9046" y="4526"/>
                  <a:pt x="9046" y="4522"/>
                  <a:pt x="9045" y="4518"/>
                </a:cubicBezTo>
                <a:cubicBezTo>
                  <a:pt x="9279" y="4456"/>
                  <a:pt x="9631" y="4296"/>
                  <a:pt x="9990" y="3953"/>
                </a:cubicBezTo>
                <a:cubicBezTo>
                  <a:pt x="10040" y="3906"/>
                  <a:pt x="10043" y="3826"/>
                  <a:pt x="9997" y="3776"/>
                </a:cubicBezTo>
                <a:cubicBezTo>
                  <a:pt x="9950" y="3725"/>
                  <a:pt x="9873" y="3723"/>
                  <a:pt x="9823" y="3770"/>
                </a:cubicBezTo>
                <a:cubicBezTo>
                  <a:pt x="9407" y="4166"/>
                  <a:pt x="9010" y="4290"/>
                  <a:pt x="8857" y="4300"/>
                </a:cubicBezTo>
                <a:cubicBezTo>
                  <a:pt x="8852" y="4300"/>
                  <a:pt x="8849" y="4303"/>
                  <a:pt x="8844" y="4304"/>
                </a:cubicBezTo>
                <a:close/>
                <a:moveTo>
                  <a:pt x="8790" y="4263"/>
                </a:moveTo>
                <a:cubicBezTo>
                  <a:pt x="8949" y="4263"/>
                  <a:pt x="9078" y="4131"/>
                  <a:pt x="9078" y="3969"/>
                </a:cubicBezTo>
                <a:cubicBezTo>
                  <a:pt x="9078" y="3807"/>
                  <a:pt x="8949" y="3675"/>
                  <a:pt x="8790" y="3675"/>
                </a:cubicBezTo>
                <a:cubicBezTo>
                  <a:pt x="8631" y="3675"/>
                  <a:pt x="8503" y="3807"/>
                  <a:pt x="8503" y="3969"/>
                </a:cubicBezTo>
                <a:cubicBezTo>
                  <a:pt x="8503" y="4131"/>
                  <a:pt x="8631" y="4263"/>
                  <a:pt x="8790" y="4263"/>
                </a:cubicBezTo>
                <a:close/>
                <a:moveTo>
                  <a:pt x="9514" y="6418"/>
                </a:moveTo>
                <a:cubicBezTo>
                  <a:pt x="9649" y="6475"/>
                  <a:pt x="9732" y="6548"/>
                  <a:pt x="9732" y="6629"/>
                </a:cubicBezTo>
                <a:cubicBezTo>
                  <a:pt x="9732" y="6745"/>
                  <a:pt x="9561" y="6846"/>
                  <a:pt x="9306" y="6903"/>
                </a:cubicBezTo>
                <a:cubicBezTo>
                  <a:pt x="9287" y="6910"/>
                  <a:pt x="9267" y="6915"/>
                  <a:pt x="9245" y="6917"/>
                </a:cubicBezTo>
                <a:cubicBezTo>
                  <a:pt x="9240" y="6918"/>
                  <a:pt x="9235" y="6918"/>
                  <a:pt x="9229" y="6918"/>
                </a:cubicBezTo>
                <a:cubicBezTo>
                  <a:pt x="9112" y="6939"/>
                  <a:pt x="8983" y="6952"/>
                  <a:pt x="8845" y="6952"/>
                </a:cubicBezTo>
                <a:cubicBezTo>
                  <a:pt x="8355" y="6952"/>
                  <a:pt x="7957" y="6807"/>
                  <a:pt x="7957" y="6629"/>
                </a:cubicBezTo>
                <a:cubicBezTo>
                  <a:pt x="7957" y="6542"/>
                  <a:pt x="8055" y="6463"/>
                  <a:pt x="8211" y="6405"/>
                </a:cubicBezTo>
                <a:lnTo>
                  <a:pt x="8222" y="6252"/>
                </a:lnTo>
                <a:cubicBezTo>
                  <a:pt x="7685" y="6340"/>
                  <a:pt x="7308" y="6534"/>
                  <a:pt x="7308" y="6762"/>
                </a:cubicBezTo>
                <a:cubicBezTo>
                  <a:pt x="7308" y="7072"/>
                  <a:pt x="8000" y="7324"/>
                  <a:pt x="8854" y="7324"/>
                </a:cubicBezTo>
                <a:cubicBezTo>
                  <a:pt x="9708" y="7324"/>
                  <a:pt x="10400" y="7072"/>
                  <a:pt x="10400" y="6762"/>
                </a:cubicBezTo>
                <a:cubicBezTo>
                  <a:pt x="10400" y="6535"/>
                  <a:pt x="10027" y="6342"/>
                  <a:pt x="9494" y="6253"/>
                </a:cubicBezTo>
                <a:lnTo>
                  <a:pt x="9514" y="6418"/>
                </a:lnTo>
                <a:close/>
                <a:moveTo>
                  <a:pt x="1543" y="4300"/>
                </a:moveTo>
                <a:cubicBezTo>
                  <a:pt x="1391" y="4290"/>
                  <a:pt x="994" y="4166"/>
                  <a:pt x="577" y="3770"/>
                </a:cubicBezTo>
                <a:cubicBezTo>
                  <a:pt x="528" y="3723"/>
                  <a:pt x="450" y="3725"/>
                  <a:pt x="404" y="3776"/>
                </a:cubicBezTo>
                <a:cubicBezTo>
                  <a:pt x="358" y="3826"/>
                  <a:pt x="361" y="3906"/>
                  <a:pt x="411" y="3953"/>
                </a:cubicBezTo>
                <a:cubicBezTo>
                  <a:pt x="770" y="4296"/>
                  <a:pt x="1122" y="4456"/>
                  <a:pt x="1355" y="4518"/>
                </a:cubicBezTo>
                <a:cubicBezTo>
                  <a:pt x="1355" y="4522"/>
                  <a:pt x="1355" y="4526"/>
                  <a:pt x="1355" y="4530"/>
                </a:cubicBezTo>
                <a:lnTo>
                  <a:pt x="1281" y="5459"/>
                </a:lnTo>
                <a:cubicBezTo>
                  <a:pt x="1281" y="5460"/>
                  <a:pt x="1282" y="5461"/>
                  <a:pt x="1282" y="5462"/>
                </a:cubicBezTo>
                <a:lnTo>
                  <a:pt x="1086" y="6686"/>
                </a:lnTo>
                <a:cubicBezTo>
                  <a:pt x="1072" y="6771"/>
                  <a:pt x="1129" y="6852"/>
                  <a:pt x="1212" y="6866"/>
                </a:cubicBezTo>
                <a:cubicBezTo>
                  <a:pt x="1221" y="6867"/>
                  <a:pt x="1229" y="6867"/>
                  <a:pt x="1236" y="6867"/>
                </a:cubicBezTo>
                <a:cubicBezTo>
                  <a:pt x="1311" y="6867"/>
                  <a:pt x="1376" y="6813"/>
                  <a:pt x="1388" y="6736"/>
                </a:cubicBezTo>
                <a:lnTo>
                  <a:pt x="1586" y="5498"/>
                </a:lnTo>
                <a:lnTo>
                  <a:pt x="1718" y="6728"/>
                </a:lnTo>
                <a:cubicBezTo>
                  <a:pt x="1726" y="6808"/>
                  <a:pt x="1792" y="6867"/>
                  <a:pt x="1870" y="6867"/>
                </a:cubicBezTo>
                <a:cubicBezTo>
                  <a:pt x="1875" y="6867"/>
                  <a:pt x="1881" y="6867"/>
                  <a:pt x="1887" y="6867"/>
                </a:cubicBezTo>
                <a:cubicBezTo>
                  <a:pt x="1971" y="6857"/>
                  <a:pt x="2032" y="6780"/>
                  <a:pt x="2022" y="6694"/>
                </a:cubicBezTo>
                <a:lnTo>
                  <a:pt x="1895" y="5505"/>
                </a:lnTo>
                <a:lnTo>
                  <a:pt x="1845" y="4530"/>
                </a:lnTo>
                <a:cubicBezTo>
                  <a:pt x="1845" y="4527"/>
                  <a:pt x="1843" y="4523"/>
                  <a:pt x="1843" y="4519"/>
                </a:cubicBezTo>
                <a:cubicBezTo>
                  <a:pt x="2082" y="4456"/>
                  <a:pt x="2314" y="4293"/>
                  <a:pt x="2672" y="3953"/>
                </a:cubicBezTo>
                <a:cubicBezTo>
                  <a:pt x="2722" y="3906"/>
                  <a:pt x="2725" y="3826"/>
                  <a:pt x="2678" y="3776"/>
                </a:cubicBezTo>
                <a:cubicBezTo>
                  <a:pt x="2632" y="3725"/>
                  <a:pt x="2555" y="3722"/>
                  <a:pt x="2505" y="3770"/>
                </a:cubicBezTo>
                <a:cubicBezTo>
                  <a:pt x="2058" y="4195"/>
                  <a:pt x="1857" y="4286"/>
                  <a:pt x="1637" y="4301"/>
                </a:cubicBezTo>
                <a:lnTo>
                  <a:pt x="1730" y="5088"/>
                </a:lnTo>
                <a:lnTo>
                  <a:pt x="1608" y="5217"/>
                </a:lnTo>
                <a:lnTo>
                  <a:pt x="1501" y="5088"/>
                </a:lnTo>
                <a:lnTo>
                  <a:pt x="1574" y="4302"/>
                </a:lnTo>
                <a:cubicBezTo>
                  <a:pt x="1568" y="4303"/>
                  <a:pt x="1562" y="4303"/>
                  <a:pt x="1557" y="4304"/>
                </a:cubicBezTo>
                <a:cubicBezTo>
                  <a:pt x="1552" y="4303"/>
                  <a:pt x="1548" y="4300"/>
                  <a:pt x="1543" y="4300"/>
                </a:cubicBezTo>
                <a:close/>
                <a:moveTo>
                  <a:pt x="1898" y="3969"/>
                </a:moveTo>
                <a:cubicBezTo>
                  <a:pt x="1898" y="3807"/>
                  <a:pt x="1769" y="3675"/>
                  <a:pt x="1610" y="3675"/>
                </a:cubicBezTo>
                <a:cubicBezTo>
                  <a:pt x="1452" y="3675"/>
                  <a:pt x="1323" y="3807"/>
                  <a:pt x="1323" y="3969"/>
                </a:cubicBezTo>
                <a:cubicBezTo>
                  <a:pt x="1323" y="4131"/>
                  <a:pt x="1452" y="4263"/>
                  <a:pt x="1610" y="4263"/>
                </a:cubicBezTo>
                <a:cubicBezTo>
                  <a:pt x="1769" y="4263"/>
                  <a:pt x="1898" y="4131"/>
                  <a:pt x="1898" y="3969"/>
                </a:cubicBezTo>
                <a:close/>
                <a:moveTo>
                  <a:pt x="906" y="6253"/>
                </a:moveTo>
                <a:cubicBezTo>
                  <a:pt x="373" y="6342"/>
                  <a:pt x="0" y="6535"/>
                  <a:pt x="0" y="6762"/>
                </a:cubicBezTo>
                <a:cubicBezTo>
                  <a:pt x="0" y="7072"/>
                  <a:pt x="693" y="7324"/>
                  <a:pt x="1547" y="7324"/>
                </a:cubicBezTo>
                <a:cubicBezTo>
                  <a:pt x="2401" y="7324"/>
                  <a:pt x="3093" y="7072"/>
                  <a:pt x="3093" y="6762"/>
                </a:cubicBezTo>
                <a:cubicBezTo>
                  <a:pt x="3093" y="6534"/>
                  <a:pt x="2716" y="6340"/>
                  <a:pt x="2178" y="6252"/>
                </a:cubicBezTo>
                <a:lnTo>
                  <a:pt x="2189" y="6405"/>
                </a:lnTo>
                <a:cubicBezTo>
                  <a:pt x="2346" y="6463"/>
                  <a:pt x="2444" y="6542"/>
                  <a:pt x="2444" y="6629"/>
                </a:cubicBezTo>
                <a:cubicBezTo>
                  <a:pt x="2444" y="6807"/>
                  <a:pt x="2046" y="6952"/>
                  <a:pt x="1556" y="6952"/>
                </a:cubicBezTo>
                <a:cubicBezTo>
                  <a:pt x="1418" y="6952"/>
                  <a:pt x="1289" y="6939"/>
                  <a:pt x="1172" y="6918"/>
                </a:cubicBezTo>
                <a:cubicBezTo>
                  <a:pt x="1166" y="6918"/>
                  <a:pt x="1161" y="6918"/>
                  <a:pt x="1155" y="6917"/>
                </a:cubicBezTo>
                <a:cubicBezTo>
                  <a:pt x="1134" y="6915"/>
                  <a:pt x="1114" y="6910"/>
                  <a:pt x="1095" y="6903"/>
                </a:cubicBezTo>
                <a:cubicBezTo>
                  <a:pt x="840" y="6846"/>
                  <a:pt x="669" y="6745"/>
                  <a:pt x="669" y="6629"/>
                </a:cubicBezTo>
                <a:cubicBezTo>
                  <a:pt x="669" y="6548"/>
                  <a:pt x="751" y="6475"/>
                  <a:pt x="887" y="6418"/>
                </a:cubicBezTo>
                <a:lnTo>
                  <a:pt x="906" y="62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îṡḷîdè">
            <a:extLst>
              <a:ext uri="{FF2B5EF4-FFF2-40B4-BE49-F238E27FC236}">
                <a16:creationId xmlns:a16="http://schemas.microsoft.com/office/drawing/2014/main" id="{6A91307F-8F24-4254-B492-E4433D0B2E34}"/>
              </a:ext>
            </a:extLst>
          </p:cNvPr>
          <p:cNvSpPr/>
          <p:nvPr/>
        </p:nvSpPr>
        <p:spPr>
          <a:xfrm>
            <a:off x="1509868" y="4051376"/>
            <a:ext cx="739136" cy="739134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2" name="iṣļiḓé">
            <a:extLst>
              <a:ext uri="{FF2B5EF4-FFF2-40B4-BE49-F238E27FC236}">
                <a16:creationId xmlns:a16="http://schemas.microsoft.com/office/drawing/2014/main" id="{2EF50F7D-407C-4CBC-982F-1CBE2968AAC6}"/>
              </a:ext>
            </a:extLst>
          </p:cNvPr>
          <p:cNvSpPr/>
          <p:nvPr/>
        </p:nvSpPr>
        <p:spPr bwMode="auto">
          <a:xfrm>
            <a:off x="1706561" y="4243898"/>
            <a:ext cx="345750" cy="354089"/>
          </a:xfrm>
          <a:custGeom>
            <a:avLst/>
            <a:gdLst>
              <a:gd name="T0" fmla="*/ 1547 w 10400"/>
              <a:gd name="T1" fmla="*/ 9330 h 10667"/>
              <a:gd name="T2" fmla="*/ 3077 w 10400"/>
              <a:gd name="T3" fmla="*/ 9013 h 10667"/>
              <a:gd name="T4" fmla="*/ 6114 w 10400"/>
              <a:gd name="T5" fmla="*/ 9700 h 10667"/>
              <a:gd name="T6" fmla="*/ 6806 w 10400"/>
              <a:gd name="T7" fmla="*/ 8539 h 10667"/>
              <a:gd name="T8" fmla="*/ 4079 w 10400"/>
              <a:gd name="T9" fmla="*/ 1127 h 10667"/>
              <a:gd name="T10" fmla="*/ 5193 w 10400"/>
              <a:gd name="T11" fmla="*/ 2254 h 10667"/>
              <a:gd name="T12" fmla="*/ 6352 w 10400"/>
              <a:gd name="T13" fmla="*/ 3340 h 10667"/>
              <a:gd name="T14" fmla="*/ 6296 w 10400"/>
              <a:gd name="T15" fmla="*/ 5841 h 10667"/>
              <a:gd name="T16" fmla="*/ 5318 w 10400"/>
              <a:gd name="T17" fmla="*/ 6578 h 10667"/>
              <a:gd name="T18" fmla="*/ 4851 w 10400"/>
              <a:gd name="T19" fmla="*/ 10126 h 10667"/>
              <a:gd name="T20" fmla="*/ 4154 w 10400"/>
              <a:gd name="T21" fmla="*/ 5500 h 10667"/>
              <a:gd name="T22" fmla="*/ 993 w 10400"/>
              <a:gd name="T23" fmla="*/ 1669 h 10667"/>
              <a:gd name="T24" fmla="*/ 4493 w 10400"/>
              <a:gd name="T25" fmla="*/ 2470 h 10667"/>
              <a:gd name="T26" fmla="*/ 5203 w 10400"/>
              <a:gd name="T27" fmla="*/ 5915 h 10667"/>
              <a:gd name="T28" fmla="*/ 5890 w 10400"/>
              <a:gd name="T29" fmla="*/ 2481 h 10667"/>
              <a:gd name="T30" fmla="*/ 9353 w 10400"/>
              <a:gd name="T31" fmla="*/ 1669 h 10667"/>
              <a:gd name="T32" fmla="*/ 8900 w 10400"/>
              <a:gd name="T33" fmla="*/ 5088 h 10667"/>
              <a:gd name="T34" fmla="*/ 8763 w 10400"/>
              <a:gd name="T35" fmla="*/ 4301 h 10667"/>
              <a:gd name="T36" fmla="*/ 7729 w 10400"/>
              <a:gd name="T37" fmla="*/ 3953 h 10667"/>
              <a:gd name="T38" fmla="*/ 8505 w 10400"/>
              <a:gd name="T39" fmla="*/ 5505 h 10667"/>
              <a:gd name="T40" fmla="*/ 8530 w 10400"/>
              <a:gd name="T41" fmla="*/ 6867 h 10667"/>
              <a:gd name="T42" fmla="*/ 9012 w 10400"/>
              <a:gd name="T43" fmla="*/ 6736 h 10667"/>
              <a:gd name="T44" fmla="*/ 9315 w 10400"/>
              <a:gd name="T45" fmla="*/ 6686 h 10667"/>
              <a:gd name="T46" fmla="*/ 9046 w 10400"/>
              <a:gd name="T47" fmla="*/ 4530 h 10667"/>
              <a:gd name="T48" fmla="*/ 9997 w 10400"/>
              <a:gd name="T49" fmla="*/ 3776 h 10667"/>
              <a:gd name="T50" fmla="*/ 8844 w 10400"/>
              <a:gd name="T51" fmla="*/ 4304 h 10667"/>
              <a:gd name="T52" fmla="*/ 8790 w 10400"/>
              <a:gd name="T53" fmla="*/ 3675 h 10667"/>
              <a:gd name="T54" fmla="*/ 9514 w 10400"/>
              <a:gd name="T55" fmla="*/ 6418 h 10667"/>
              <a:gd name="T56" fmla="*/ 9245 w 10400"/>
              <a:gd name="T57" fmla="*/ 6917 h 10667"/>
              <a:gd name="T58" fmla="*/ 7957 w 10400"/>
              <a:gd name="T59" fmla="*/ 6629 h 10667"/>
              <a:gd name="T60" fmla="*/ 7308 w 10400"/>
              <a:gd name="T61" fmla="*/ 6762 h 10667"/>
              <a:gd name="T62" fmla="*/ 9494 w 10400"/>
              <a:gd name="T63" fmla="*/ 6253 h 10667"/>
              <a:gd name="T64" fmla="*/ 577 w 10400"/>
              <a:gd name="T65" fmla="*/ 3770 h 10667"/>
              <a:gd name="T66" fmla="*/ 1355 w 10400"/>
              <a:gd name="T67" fmla="*/ 4518 h 10667"/>
              <a:gd name="T68" fmla="*/ 1282 w 10400"/>
              <a:gd name="T69" fmla="*/ 5462 h 10667"/>
              <a:gd name="T70" fmla="*/ 1236 w 10400"/>
              <a:gd name="T71" fmla="*/ 6867 h 10667"/>
              <a:gd name="T72" fmla="*/ 1718 w 10400"/>
              <a:gd name="T73" fmla="*/ 6728 h 10667"/>
              <a:gd name="T74" fmla="*/ 2022 w 10400"/>
              <a:gd name="T75" fmla="*/ 6694 h 10667"/>
              <a:gd name="T76" fmla="*/ 1843 w 10400"/>
              <a:gd name="T77" fmla="*/ 4519 h 10667"/>
              <a:gd name="T78" fmla="*/ 2505 w 10400"/>
              <a:gd name="T79" fmla="*/ 3770 h 10667"/>
              <a:gd name="T80" fmla="*/ 1608 w 10400"/>
              <a:gd name="T81" fmla="*/ 5217 h 10667"/>
              <a:gd name="T82" fmla="*/ 1557 w 10400"/>
              <a:gd name="T83" fmla="*/ 4304 h 10667"/>
              <a:gd name="T84" fmla="*/ 1610 w 10400"/>
              <a:gd name="T85" fmla="*/ 3675 h 10667"/>
              <a:gd name="T86" fmla="*/ 1898 w 10400"/>
              <a:gd name="T87" fmla="*/ 3969 h 10667"/>
              <a:gd name="T88" fmla="*/ 1547 w 10400"/>
              <a:gd name="T89" fmla="*/ 7324 h 10667"/>
              <a:gd name="T90" fmla="*/ 2189 w 10400"/>
              <a:gd name="T91" fmla="*/ 6405 h 10667"/>
              <a:gd name="T92" fmla="*/ 1172 w 10400"/>
              <a:gd name="T93" fmla="*/ 6918 h 10667"/>
              <a:gd name="T94" fmla="*/ 669 w 10400"/>
              <a:gd name="T95" fmla="*/ 6629 h 10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0400" h="10667">
                <a:moveTo>
                  <a:pt x="8838" y="9330"/>
                </a:moveTo>
                <a:cubicBezTo>
                  <a:pt x="8838" y="10067"/>
                  <a:pt x="7206" y="10667"/>
                  <a:pt x="5192" y="10667"/>
                </a:cubicBezTo>
                <a:cubicBezTo>
                  <a:pt x="3180" y="10667"/>
                  <a:pt x="1547" y="10067"/>
                  <a:pt x="1547" y="9330"/>
                </a:cubicBezTo>
                <a:cubicBezTo>
                  <a:pt x="1547" y="8797"/>
                  <a:pt x="2406" y="8341"/>
                  <a:pt x="3638" y="8128"/>
                </a:cubicBezTo>
                <a:lnTo>
                  <a:pt x="3638" y="8495"/>
                </a:lnTo>
                <a:cubicBezTo>
                  <a:pt x="3293" y="8632"/>
                  <a:pt x="3077" y="8813"/>
                  <a:pt x="3077" y="9013"/>
                </a:cubicBezTo>
                <a:cubicBezTo>
                  <a:pt x="3077" y="9437"/>
                  <a:pt x="4015" y="9781"/>
                  <a:pt x="5171" y="9781"/>
                </a:cubicBezTo>
                <a:cubicBezTo>
                  <a:pt x="5497" y="9781"/>
                  <a:pt x="5802" y="9751"/>
                  <a:pt x="6077" y="9703"/>
                </a:cubicBezTo>
                <a:cubicBezTo>
                  <a:pt x="6090" y="9702"/>
                  <a:pt x="6102" y="9702"/>
                  <a:pt x="6114" y="9700"/>
                </a:cubicBezTo>
                <a:cubicBezTo>
                  <a:pt x="6165" y="9694"/>
                  <a:pt x="6212" y="9682"/>
                  <a:pt x="6259" y="9666"/>
                </a:cubicBezTo>
                <a:cubicBezTo>
                  <a:pt x="6859" y="9531"/>
                  <a:pt x="7264" y="9290"/>
                  <a:pt x="7264" y="9013"/>
                </a:cubicBezTo>
                <a:cubicBezTo>
                  <a:pt x="7264" y="8834"/>
                  <a:pt x="7090" y="8669"/>
                  <a:pt x="6806" y="8539"/>
                </a:cubicBezTo>
                <a:lnTo>
                  <a:pt x="6806" y="8137"/>
                </a:lnTo>
                <a:cubicBezTo>
                  <a:pt x="8006" y="8356"/>
                  <a:pt x="8838" y="8805"/>
                  <a:pt x="8838" y="9330"/>
                </a:cubicBezTo>
                <a:close/>
                <a:moveTo>
                  <a:pt x="4079" y="1127"/>
                </a:moveTo>
                <a:cubicBezTo>
                  <a:pt x="4079" y="504"/>
                  <a:pt x="4578" y="0"/>
                  <a:pt x="5193" y="0"/>
                </a:cubicBezTo>
                <a:cubicBezTo>
                  <a:pt x="5807" y="0"/>
                  <a:pt x="6305" y="504"/>
                  <a:pt x="6305" y="1127"/>
                </a:cubicBezTo>
                <a:cubicBezTo>
                  <a:pt x="6305" y="1750"/>
                  <a:pt x="5807" y="2254"/>
                  <a:pt x="5193" y="2254"/>
                </a:cubicBezTo>
                <a:cubicBezTo>
                  <a:pt x="4578" y="2254"/>
                  <a:pt x="4079" y="1750"/>
                  <a:pt x="4079" y="1127"/>
                </a:cubicBezTo>
                <a:close/>
                <a:moveTo>
                  <a:pt x="9353" y="1669"/>
                </a:moveTo>
                <a:cubicBezTo>
                  <a:pt x="8800" y="2578"/>
                  <a:pt x="7557" y="3340"/>
                  <a:pt x="6352" y="3340"/>
                </a:cubicBezTo>
                <a:cubicBezTo>
                  <a:pt x="6274" y="3340"/>
                  <a:pt x="6196" y="3336"/>
                  <a:pt x="6118" y="3330"/>
                </a:cubicBezTo>
                <a:cubicBezTo>
                  <a:pt x="6142" y="3615"/>
                  <a:pt x="6252" y="4928"/>
                  <a:pt x="6282" y="5755"/>
                </a:cubicBezTo>
                <a:cubicBezTo>
                  <a:pt x="6288" y="5783"/>
                  <a:pt x="6294" y="5811"/>
                  <a:pt x="6296" y="5841"/>
                </a:cubicBezTo>
                <a:lnTo>
                  <a:pt x="6568" y="10087"/>
                </a:lnTo>
                <a:cubicBezTo>
                  <a:pt x="6586" y="10373"/>
                  <a:pt x="5564" y="10428"/>
                  <a:pt x="5546" y="10154"/>
                </a:cubicBezTo>
                <a:lnTo>
                  <a:pt x="5318" y="6578"/>
                </a:lnTo>
                <a:cubicBezTo>
                  <a:pt x="5280" y="6574"/>
                  <a:pt x="5244" y="6567"/>
                  <a:pt x="5206" y="6567"/>
                </a:cubicBezTo>
                <a:cubicBezTo>
                  <a:pt x="5174" y="6567"/>
                  <a:pt x="5136" y="6577"/>
                  <a:pt x="5099" y="6587"/>
                </a:cubicBezTo>
                <a:lnTo>
                  <a:pt x="4851" y="10126"/>
                </a:lnTo>
                <a:cubicBezTo>
                  <a:pt x="4832" y="10398"/>
                  <a:pt x="3810" y="10338"/>
                  <a:pt x="3830" y="10052"/>
                </a:cubicBezTo>
                <a:lnTo>
                  <a:pt x="4144" y="5559"/>
                </a:lnTo>
                <a:cubicBezTo>
                  <a:pt x="4146" y="5538"/>
                  <a:pt x="4150" y="5520"/>
                  <a:pt x="4154" y="5500"/>
                </a:cubicBezTo>
                <a:cubicBezTo>
                  <a:pt x="4199" y="4432"/>
                  <a:pt x="4252" y="3400"/>
                  <a:pt x="4257" y="3326"/>
                </a:cubicBezTo>
                <a:cubicBezTo>
                  <a:pt x="4169" y="3334"/>
                  <a:pt x="4081" y="3340"/>
                  <a:pt x="3994" y="3340"/>
                </a:cubicBezTo>
                <a:cubicBezTo>
                  <a:pt x="2788" y="3340"/>
                  <a:pt x="1546" y="2578"/>
                  <a:pt x="993" y="1669"/>
                </a:cubicBezTo>
                <a:cubicBezTo>
                  <a:pt x="879" y="1481"/>
                  <a:pt x="936" y="1235"/>
                  <a:pt x="1122" y="1120"/>
                </a:cubicBezTo>
                <a:cubicBezTo>
                  <a:pt x="1308" y="1003"/>
                  <a:pt x="1551" y="1062"/>
                  <a:pt x="1665" y="1250"/>
                </a:cubicBezTo>
                <a:cubicBezTo>
                  <a:pt x="2166" y="2073"/>
                  <a:pt x="3484" y="2756"/>
                  <a:pt x="4493" y="2470"/>
                </a:cubicBezTo>
                <a:cubicBezTo>
                  <a:pt x="4663" y="2411"/>
                  <a:pt x="4865" y="2374"/>
                  <a:pt x="5089" y="2365"/>
                </a:cubicBezTo>
                <a:lnTo>
                  <a:pt x="4729" y="5423"/>
                </a:lnTo>
                <a:lnTo>
                  <a:pt x="5203" y="5915"/>
                </a:lnTo>
                <a:lnTo>
                  <a:pt x="5617" y="5423"/>
                </a:lnTo>
                <a:lnTo>
                  <a:pt x="5330" y="2373"/>
                </a:lnTo>
                <a:cubicBezTo>
                  <a:pt x="5531" y="2387"/>
                  <a:pt x="5725" y="2423"/>
                  <a:pt x="5890" y="2481"/>
                </a:cubicBezTo>
                <a:cubicBezTo>
                  <a:pt x="6894" y="2741"/>
                  <a:pt x="8187" y="2063"/>
                  <a:pt x="8681" y="1250"/>
                </a:cubicBezTo>
                <a:cubicBezTo>
                  <a:pt x="8795" y="1062"/>
                  <a:pt x="9038" y="1003"/>
                  <a:pt x="9224" y="1119"/>
                </a:cubicBezTo>
                <a:cubicBezTo>
                  <a:pt x="9410" y="1235"/>
                  <a:pt x="9468" y="1481"/>
                  <a:pt x="9353" y="1669"/>
                </a:cubicBezTo>
                <a:close/>
                <a:moveTo>
                  <a:pt x="8844" y="4304"/>
                </a:moveTo>
                <a:cubicBezTo>
                  <a:pt x="8839" y="4303"/>
                  <a:pt x="8833" y="4303"/>
                  <a:pt x="8827" y="4302"/>
                </a:cubicBezTo>
                <a:lnTo>
                  <a:pt x="8900" y="5088"/>
                </a:lnTo>
                <a:lnTo>
                  <a:pt x="8793" y="5217"/>
                </a:lnTo>
                <a:lnTo>
                  <a:pt x="8671" y="5088"/>
                </a:lnTo>
                <a:lnTo>
                  <a:pt x="8763" y="4301"/>
                </a:lnTo>
                <a:cubicBezTo>
                  <a:pt x="8543" y="4286"/>
                  <a:pt x="8343" y="4195"/>
                  <a:pt x="7895" y="3770"/>
                </a:cubicBezTo>
                <a:cubicBezTo>
                  <a:pt x="7846" y="3723"/>
                  <a:pt x="7769" y="3725"/>
                  <a:pt x="7722" y="3776"/>
                </a:cubicBezTo>
                <a:cubicBezTo>
                  <a:pt x="7676" y="3826"/>
                  <a:pt x="7679" y="3906"/>
                  <a:pt x="7729" y="3953"/>
                </a:cubicBezTo>
                <a:cubicBezTo>
                  <a:pt x="8086" y="4293"/>
                  <a:pt x="8319" y="4456"/>
                  <a:pt x="8558" y="4519"/>
                </a:cubicBezTo>
                <a:cubicBezTo>
                  <a:pt x="8558" y="4523"/>
                  <a:pt x="8556" y="4527"/>
                  <a:pt x="8556" y="4530"/>
                </a:cubicBezTo>
                <a:lnTo>
                  <a:pt x="8505" y="5505"/>
                </a:lnTo>
                <a:lnTo>
                  <a:pt x="8378" y="6694"/>
                </a:lnTo>
                <a:cubicBezTo>
                  <a:pt x="8369" y="6780"/>
                  <a:pt x="8430" y="6857"/>
                  <a:pt x="8514" y="6867"/>
                </a:cubicBezTo>
                <a:cubicBezTo>
                  <a:pt x="8520" y="6867"/>
                  <a:pt x="8525" y="6867"/>
                  <a:pt x="8530" y="6867"/>
                </a:cubicBezTo>
                <a:cubicBezTo>
                  <a:pt x="8608" y="6867"/>
                  <a:pt x="8674" y="6808"/>
                  <a:pt x="8683" y="6728"/>
                </a:cubicBezTo>
                <a:lnTo>
                  <a:pt x="8815" y="5498"/>
                </a:lnTo>
                <a:lnTo>
                  <a:pt x="9012" y="6736"/>
                </a:lnTo>
                <a:cubicBezTo>
                  <a:pt x="9025" y="6813"/>
                  <a:pt x="9090" y="6868"/>
                  <a:pt x="9164" y="6868"/>
                </a:cubicBezTo>
                <a:cubicBezTo>
                  <a:pt x="9172" y="6868"/>
                  <a:pt x="9180" y="6867"/>
                  <a:pt x="9188" y="6866"/>
                </a:cubicBezTo>
                <a:cubicBezTo>
                  <a:pt x="9272" y="6852"/>
                  <a:pt x="9328" y="6771"/>
                  <a:pt x="9315" y="6686"/>
                </a:cubicBezTo>
                <a:lnTo>
                  <a:pt x="9119" y="5462"/>
                </a:lnTo>
                <a:cubicBezTo>
                  <a:pt x="9119" y="5461"/>
                  <a:pt x="9120" y="5460"/>
                  <a:pt x="9120" y="5459"/>
                </a:cubicBezTo>
                <a:lnTo>
                  <a:pt x="9046" y="4530"/>
                </a:lnTo>
                <a:cubicBezTo>
                  <a:pt x="9046" y="4526"/>
                  <a:pt x="9046" y="4522"/>
                  <a:pt x="9045" y="4518"/>
                </a:cubicBezTo>
                <a:cubicBezTo>
                  <a:pt x="9279" y="4456"/>
                  <a:pt x="9631" y="4296"/>
                  <a:pt x="9990" y="3953"/>
                </a:cubicBezTo>
                <a:cubicBezTo>
                  <a:pt x="10040" y="3906"/>
                  <a:pt x="10043" y="3826"/>
                  <a:pt x="9997" y="3776"/>
                </a:cubicBezTo>
                <a:cubicBezTo>
                  <a:pt x="9950" y="3725"/>
                  <a:pt x="9873" y="3723"/>
                  <a:pt x="9823" y="3770"/>
                </a:cubicBezTo>
                <a:cubicBezTo>
                  <a:pt x="9407" y="4166"/>
                  <a:pt x="9010" y="4290"/>
                  <a:pt x="8857" y="4300"/>
                </a:cubicBezTo>
                <a:cubicBezTo>
                  <a:pt x="8852" y="4300"/>
                  <a:pt x="8849" y="4303"/>
                  <a:pt x="8844" y="4304"/>
                </a:cubicBezTo>
                <a:close/>
                <a:moveTo>
                  <a:pt x="8790" y="4263"/>
                </a:moveTo>
                <a:cubicBezTo>
                  <a:pt x="8949" y="4263"/>
                  <a:pt x="9078" y="4131"/>
                  <a:pt x="9078" y="3969"/>
                </a:cubicBezTo>
                <a:cubicBezTo>
                  <a:pt x="9078" y="3807"/>
                  <a:pt x="8949" y="3675"/>
                  <a:pt x="8790" y="3675"/>
                </a:cubicBezTo>
                <a:cubicBezTo>
                  <a:pt x="8631" y="3675"/>
                  <a:pt x="8503" y="3807"/>
                  <a:pt x="8503" y="3969"/>
                </a:cubicBezTo>
                <a:cubicBezTo>
                  <a:pt x="8503" y="4131"/>
                  <a:pt x="8631" y="4263"/>
                  <a:pt x="8790" y="4263"/>
                </a:cubicBezTo>
                <a:close/>
                <a:moveTo>
                  <a:pt x="9514" y="6418"/>
                </a:moveTo>
                <a:cubicBezTo>
                  <a:pt x="9649" y="6475"/>
                  <a:pt x="9732" y="6548"/>
                  <a:pt x="9732" y="6629"/>
                </a:cubicBezTo>
                <a:cubicBezTo>
                  <a:pt x="9732" y="6745"/>
                  <a:pt x="9561" y="6846"/>
                  <a:pt x="9306" y="6903"/>
                </a:cubicBezTo>
                <a:cubicBezTo>
                  <a:pt x="9287" y="6910"/>
                  <a:pt x="9267" y="6915"/>
                  <a:pt x="9245" y="6917"/>
                </a:cubicBezTo>
                <a:cubicBezTo>
                  <a:pt x="9240" y="6918"/>
                  <a:pt x="9235" y="6918"/>
                  <a:pt x="9229" y="6918"/>
                </a:cubicBezTo>
                <a:cubicBezTo>
                  <a:pt x="9112" y="6939"/>
                  <a:pt x="8983" y="6952"/>
                  <a:pt x="8845" y="6952"/>
                </a:cubicBezTo>
                <a:cubicBezTo>
                  <a:pt x="8355" y="6952"/>
                  <a:pt x="7957" y="6807"/>
                  <a:pt x="7957" y="6629"/>
                </a:cubicBezTo>
                <a:cubicBezTo>
                  <a:pt x="7957" y="6542"/>
                  <a:pt x="8055" y="6463"/>
                  <a:pt x="8211" y="6405"/>
                </a:cubicBezTo>
                <a:lnTo>
                  <a:pt x="8222" y="6252"/>
                </a:lnTo>
                <a:cubicBezTo>
                  <a:pt x="7685" y="6340"/>
                  <a:pt x="7308" y="6534"/>
                  <a:pt x="7308" y="6762"/>
                </a:cubicBezTo>
                <a:cubicBezTo>
                  <a:pt x="7308" y="7072"/>
                  <a:pt x="8000" y="7324"/>
                  <a:pt x="8854" y="7324"/>
                </a:cubicBezTo>
                <a:cubicBezTo>
                  <a:pt x="9708" y="7324"/>
                  <a:pt x="10400" y="7072"/>
                  <a:pt x="10400" y="6762"/>
                </a:cubicBezTo>
                <a:cubicBezTo>
                  <a:pt x="10400" y="6535"/>
                  <a:pt x="10027" y="6342"/>
                  <a:pt x="9494" y="6253"/>
                </a:cubicBezTo>
                <a:lnTo>
                  <a:pt x="9514" y="6418"/>
                </a:lnTo>
                <a:close/>
                <a:moveTo>
                  <a:pt x="1543" y="4300"/>
                </a:moveTo>
                <a:cubicBezTo>
                  <a:pt x="1391" y="4290"/>
                  <a:pt x="994" y="4166"/>
                  <a:pt x="577" y="3770"/>
                </a:cubicBezTo>
                <a:cubicBezTo>
                  <a:pt x="528" y="3723"/>
                  <a:pt x="450" y="3725"/>
                  <a:pt x="404" y="3776"/>
                </a:cubicBezTo>
                <a:cubicBezTo>
                  <a:pt x="358" y="3826"/>
                  <a:pt x="361" y="3906"/>
                  <a:pt x="411" y="3953"/>
                </a:cubicBezTo>
                <a:cubicBezTo>
                  <a:pt x="770" y="4296"/>
                  <a:pt x="1122" y="4456"/>
                  <a:pt x="1355" y="4518"/>
                </a:cubicBezTo>
                <a:cubicBezTo>
                  <a:pt x="1355" y="4522"/>
                  <a:pt x="1355" y="4526"/>
                  <a:pt x="1355" y="4530"/>
                </a:cubicBezTo>
                <a:lnTo>
                  <a:pt x="1281" y="5459"/>
                </a:lnTo>
                <a:cubicBezTo>
                  <a:pt x="1281" y="5460"/>
                  <a:pt x="1282" y="5461"/>
                  <a:pt x="1282" y="5462"/>
                </a:cubicBezTo>
                <a:lnTo>
                  <a:pt x="1086" y="6686"/>
                </a:lnTo>
                <a:cubicBezTo>
                  <a:pt x="1072" y="6771"/>
                  <a:pt x="1129" y="6852"/>
                  <a:pt x="1212" y="6866"/>
                </a:cubicBezTo>
                <a:cubicBezTo>
                  <a:pt x="1221" y="6867"/>
                  <a:pt x="1229" y="6867"/>
                  <a:pt x="1236" y="6867"/>
                </a:cubicBezTo>
                <a:cubicBezTo>
                  <a:pt x="1311" y="6867"/>
                  <a:pt x="1376" y="6813"/>
                  <a:pt x="1388" y="6736"/>
                </a:cubicBezTo>
                <a:lnTo>
                  <a:pt x="1586" y="5498"/>
                </a:lnTo>
                <a:lnTo>
                  <a:pt x="1718" y="6728"/>
                </a:lnTo>
                <a:cubicBezTo>
                  <a:pt x="1726" y="6808"/>
                  <a:pt x="1792" y="6867"/>
                  <a:pt x="1870" y="6867"/>
                </a:cubicBezTo>
                <a:cubicBezTo>
                  <a:pt x="1875" y="6867"/>
                  <a:pt x="1881" y="6867"/>
                  <a:pt x="1887" y="6867"/>
                </a:cubicBezTo>
                <a:cubicBezTo>
                  <a:pt x="1971" y="6857"/>
                  <a:pt x="2032" y="6780"/>
                  <a:pt x="2022" y="6694"/>
                </a:cubicBezTo>
                <a:lnTo>
                  <a:pt x="1895" y="5505"/>
                </a:lnTo>
                <a:lnTo>
                  <a:pt x="1845" y="4530"/>
                </a:lnTo>
                <a:cubicBezTo>
                  <a:pt x="1845" y="4527"/>
                  <a:pt x="1843" y="4523"/>
                  <a:pt x="1843" y="4519"/>
                </a:cubicBezTo>
                <a:cubicBezTo>
                  <a:pt x="2082" y="4456"/>
                  <a:pt x="2314" y="4293"/>
                  <a:pt x="2672" y="3953"/>
                </a:cubicBezTo>
                <a:cubicBezTo>
                  <a:pt x="2722" y="3906"/>
                  <a:pt x="2725" y="3826"/>
                  <a:pt x="2678" y="3776"/>
                </a:cubicBezTo>
                <a:cubicBezTo>
                  <a:pt x="2632" y="3725"/>
                  <a:pt x="2555" y="3722"/>
                  <a:pt x="2505" y="3770"/>
                </a:cubicBezTo>
                <a:cubicBezTo>
                  <a:pt x="2058" y="4195"/>
                  <a:pt x="1857" y="4286"/>
                  <a:pt x="1637" y="4301"/>
                </a:cubicBezTo>
                <a:lnTo>
                  <a:pt x="1730" y="5088"/>
                </a:lnTo>
                <a:lnTo>
                  <a:pt x="1608" y="5217"/>
                </a:lnTo>
                <a:lnTo>
                  <a:pt x="1501" y="5088"/>
                </a:lnTo>
                <a:lnTo>
                  <a:pt x="1574" y="4302"/>
                </a:lnTo>
                <a:cubicBezTo>
                  <a:pt x="1568" y="4303"/>
                  <a:pt x="1562" y="4303"/>
                  <a:pt x="1557" y="4304"/>
                </a:cubicBezTo>
                <a:cubicBezTo>
                  <a:pt x="1552" y="4303"/>
                  <a:pt x="1548" y="4300"/>
                  <a:pt x="1543" y="4300"/>
                </a:cubicBezTo>
                <a:close/>
                <a:moveTo>
                  <a:pt x="1898" y="3969"/>
                </a:moveTo>
                <a:cubicBezTo>
                  <a:pt x="1898" y="3807"/>
                  <a:pt x="1769" y="3675"/>
                  <a:pt x="1610" y="3675"/>
                </a:cubicBezTo>
                <a:cubicBezTo>
                  <a:pt x="1452" y="3675"/>
                  <a:pt x="1323" y="3807"/>
                  <a:pt x="1323" y="3969"/>
                </a:cubicBezTo>
                <a:cubicBezTo>
                  <a:pt x="1323" y="4131"/>
                  <a:pt x="1452" y="4263"/>
                  <a:pt x="1610" y="4263"/>
                </a:cubicBezTo>
                <a:cubicBezTo>
                  <a:pt x="1769" y="4263"/>
                  <a:pt x="1898" y="4131"/>
                  <a:pt x="1898" y="3969"/>
                </a:cubicBezTo>
                <a:close/>
                <a:moveTo>
                  <a:pt x="906" y="6253"/>
                </a:moveTo>
                <a:cubicBezTo>
                  <a:pt x="373" y="6342"/>
                  <a:pt x="0" y="6535"/>
                  <a:pt x="0" y="6762"/>
                </a:cubicBezTo>
                <a:cubicBezTo>
                  <a:pt x="0" y="7072"/>
                  <a:pt x="693" y="7324"/>
                  <a:pt x="1547" y="7324"/>
                </a:cubicBezTo>
                <a:cubicBezTo>
                  <a:pt x="2401" y="7324"/>
                  <a:pt x="3093" y="7072"/>
                  <a:pt x="3093" y="6762"/>
                </a:cubicBezTo>
                <a:cubicBezTo>
                  <a:pt x="3093" y="6534"/>
                  <a:pt x="2716" y="6340"/>
                  <a:pt x="2178" y="6252"/>
                </a:cubicBezTo>
                <a:lnTo>
                  <a:pt x="2189" y="6405"/>
                </a:lnTo>
                <a:cubicBezTo>
                  <a:pt x="2346" y="6463"/>
                  <a:pt x="2444" y="6542"/>
                  <a:pt x="2444" y="6629"/>
                </a:cubicBezTo>
                <a:cubicBezTo>
                  <a:pt x="2444" y="6807"/>
                  <a:pt x="2046" y="6952"/>
                  <a:pt x="1556" y="6952"/>
                </a:cubicBezTo>
                <a:cubicBezTo>
                  <a:pt x="1418" y="6952"/>
                  <a:pt x="1289" y="6939"/>
                  <a:pt x="1172" y="6918"/>
                </a:cubicBezTo>
                <a:cubicBezTo>
                  <a:pt x="1166" y="6918"/>
                  <a:pt x="1161" y="6918"/>
                  <a:pt x="1155" y="6917"/>
                </a:cubicBezTo>
                <a:cubicBezTo>
                  <a:pt x="1134" y="6915"/>
                  <a:pt x="1114" y="6910"/>
                  <a:pt x="1095" y="6903"/>
                </a:cubicBezTo>
                <a:cubicBezTo>
                  <a:pt x="840" y="6846"/>
                  <a:pt x="669" y="6745"/>
                  <a:pt x="669" y="6629"/>
                </a:cubicBezTo>
                <a:cubicBezTo>
                  <a:pt x="669" y="6548"/>
                  <a:pt x="751" y="6475"/>
                  <a:pt x="887" y="6418"/>
                </a:cubicBezTo>
                <a:lnTo>
                  <a:pt x="906" y="62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DE549FCD-F615-492E-AF88-2456F2F7AA94}"/>
              </a:ext>
            </a:extLst>
          </p:cNvPr>
          <p:cNvCxnSpPr>
            <a:cxnSpLocks/>
            <a:stCxn id="4" idx="1"/>
          </p:cNvCxnSpPr>
          <p:nvPr/>
        </p:nvCxnSpPr>
        <p:spPr>
          <a:xfrm>
            <a:off x="669925" y="3636962"/>
            <a:ext cx="1084897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íṣḻiḋe">
            <a:extLst>
              <a:ext uri="{FF2B5EF4-FFF2-40B4-BE49-F238E27FC236}">
                <a16:creationId xmlns:a16="http://schemas.microsoft.com/office/drawing/2014/main" id="{5C582FC8-EE4C-4FE2-AC29-B8C6F47F7B6C}"/>
              </a:ext>
            </a:extLst>
          </p:cNvPr>
          <p:cNvSpPr txBox="1"/>
          <p:nvPr/>
        </p:nvSpPr>
        <p:spPr>
          <a:xfrm>
            <a:off x="7534752" y="5713077"/>
            <a:ext cx="3987323" cy="430548"/>
          </a:xfrm>
          <a:prstGeom prst="rect">
            <a:avLst/>
          </a:prstGeom>
          <a:solidFill>
            <a:schemeClr val="accent1">
              <a:alpha val="70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anchor="ctr" anchorCtr="0" forceAA="0" compatLnSpc="1">
            <a:prstTxWarp prst="textNoShape">
              <a:avLst/>
            </a:prstTxWarp>
            <a:normAutofit/>
          </a:bodyPr>
          <a:lstStyle/>
          <a:p>
            <a:pPr algn="l"/>
            <a:r>
              <a:rPr lang="en-US" altLang="zh-CN" sz="1600" b="1" dirty="0"/>
              <a:t> </a:t>
            </a:r>
          </a:p>
        </p:txBody>
      </p:sp>
      <p:sp>
        <p:nvSpPr>
          <p:cNvPr id="17" name="ïšļïḋé">
            <a:extLst>
              <a:ext uri="{FF2B5EF4-FFF2-40B4-BE49-F238E27FC236}">
                <a16:creationId xmlns:a16="http://schemas.microsoft.com/office/drawing/2014/main" id="{B655C6A5-8C85-47CC-B0BC-50EEB73446B7}"/>
              </a:ext>
            </a:extLst>
          </p:cNvPr>
          <p:cNvSpPr/>
          <p:nvPr/>
        </p:nvSpPr>
        <p:spPr>
          <a:xfrm>
            <a:off x="11142791" y="5837863"/>
            <a:ext cx="180975" cy="180975"/>
          </a:xfrm>
          <a:prstGeom prst="chevron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39251E2-A4B3-4439-A428-0CA7C989D4F4}"/>
              </a:ext>
            </a:extLst>
          </p:cNvPr>
          <p:cNvSpPr txBox="1"/>
          <p:nvPr/>
        </p:nvSpPr>
        <p:spPr>
          <a:xfrm>
            <a:off x="1081350" y="2241111"/>
            <a:ext cx="1579607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</a:t>
            </a:r>
          </a:p>
        </p:txBody>
      </p: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7A11CD3-D73C-4543-9A56-FBA83B60188E}"/>
              </a:ext>
            </a:extLst>
          </p:cNvPr>
          <p:cNvSpPr txBox="1"/>
          <p:nvPr/>
        </p:nvSpPr>
        <p:spPr>
          <a:xfrm>
            <a:off x="1089632" y="4914704"/>
            <a:ext cx="1579607" cy="98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</a:t>
            </a:r>
          </a:p>
        </p:txBody>
      </p:sp>
      <p:sp>
        <p:nvSpPr>
          <p:cNvPr id="18" name="Google Shape;883;p56">
            <a:extLst>
              <a:ext uri="{FF2B5EF4-FFF2-40B4-BE49-F238E27FC236}">
                <a16:creationId xmlns:a16="http://schemas.microsoft.com/office/drawing/2014/main" id="{47ADC262-1981-40DB-9245-8DAFDCE0534D}"/>
              </a:ext>
            </a:extLst>
          </p:cNvPr>
          <p:cNvSpPr/>
          <p:nvPr/>
        </p:nvSpPr>
        <p:spPr>
          <a:xfrm>
            <a:off x="3558328" y="1708062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885;p56">
            <a:extLst>
              <a:ext uri="{FF2B5EF4-FFF2-40B4-BE49-F238E27FC236}">
                <a16:creationId xmlns:a16="http://schemas.microsoft.com/office/drawing/2014/main" id="{2F102267-0E42-4C01-93B4-F9EB7D54A994}"/>
              </a:ext>
            </a:extLst>
          </p:cNvPr>
          <p:cNvSpPr/>
          <p:nvPr/>
        </p:nvSpPr>
        <p:spPr>
          <a:xfrm>
            <a:off x="3566249" y="2821328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F20D6BD-DDAE-4713-896C-7389D1B74DA6}"/>
              </a:ext>
            </a:extLst>
          </p:cNvPr>
          <p:cNvSpPr txBox="1"/>
          <p:nvPr/>
        </p:nvSpPr>
        <p:spPr>
          <a:xfrm>
            <a:off x="4123041" y="1473053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2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DD2BC963-FC17-4A10-91C9-24848B3CB782}"/>
              </a:ext>
            </a:extLst>
          </p:cNvPr>
          <p:cNvSpPr txBox="1"/>
          <p:nvPr/>
        </p:nvSpPr>
        <p:spPr>
          <a:xfrm>
            <a:off x="4123040" y="2586319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24" name="Google Shape;883;p56">
            <a:extLst>
              <a:ext uri="{FF2B5EF4-FFF2-40B4-BE49-F238E27FC236}">
                <a16:creationId xmlns:a16="http://schemas.microsoft.com/office/drawing/2014/main" id="{354D11EB-9375-4B3F-AD66-DF64C2C02D68}"/>
              </a:ext>
            </a:extLst>
          </p:cNvPr>
          <p:cNvSpPr/>
          <p:nvPr/>
        </p:nvSpPr>
        <p:spPr>
          <a:xfrm>
            <a:off x="7751032" y="1641563"/>
            <a:ext cx="230800" cy="231200"/>
          </a:xfrm>
          <a:prstGeom prst="rect">
            <a:avLst/>
          </a:prstGeom>
          <a:solidFill>
            <a:srgbClr val="8E9C9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5" name="Google Shape;885;p56">
            <a:extLst>
              <a:ext uri="{FF2B5EF4-FFF2-40B4-BE49-F238E27FC236}">
                <a16:creationId xmlns:a16="http://schemas.microsoft.com/office/drawing/2014/main" id="{45C8D192-6882-4258-B397-C70B1558DE2C}"/>
              </a:ext>
            </a:extLst>
          </p:cNvPr>
          <p:cNvSpPr/>
          <p:nvPr/>
        </p:nvSpPr>
        <p:spPr>
          <a:xfrm>
            <a:off x="7758953" y="2754829"/>
            <a:ext cx="230800" cy="2312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3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011B8800-0D61-4505-AB17-0D5E6D51A789}"/>
              </a:ext>
            </a:extLst>
          </p:cNvPr>
          <p:cNvSpPr txBox="1"/>
          <p:nvPr/>
        </p:nvSpPr>
        <p:spPr>
          <a:xfrm>
            <a:off x="8315745" y="1406554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31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8D9FDEEF-D1F5-4D94-AAD4-11E52C176082}"/>
              </a:ext>
            </a:extLst>
          </p:cNvPr>
          <p:cNvSpPr txBox="1"/>
          <p:nvPr/>
        </p:nvSpPr>
        <p:spPr>
          <a:xfrm>
            <a:off x="8315744" y="2519820"/>
            <a:ext cx="2794905" cy="70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</a:t>
            </a:r>
            <a:r>
              <a:rPr lang="zh-CN" alt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，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with,</a:t>
            </a:r>
          </a:p>
        </p:txBody>
      </p:sp>
      <p:sp>
        <p:nvSpPr>
          <p:cNvPr id="32" name="iṩļïḓè">
            <a:extLst>
              <a:ext uri="{FF2B5EF4-FFF2-40B4-BE49-F238E27FC236}">
                <a16:creationId xmlns:a16="http://schemas.microsoft.com/office/drawing/2014/main" id="{FB15D8B9-984A-4ED1-B564-D1646F64ECF9}"/>
              </a:ext>
            </a:extLst>
          </p:cNvPr>
          <p:cNvSpPr txBox="1"/>
          <p:nvPr/>
        </p:nvSpPr>
        <p:spPr bwMode="auto">
          <a:xfrm>
            <a:off x="4235521" y="5721906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chemeClr val="bg1"/>
                </a:solidFill>
              </a:rPr>
              <a:t>MOTI.COM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33" name="iṩļïḓè">
            <a:extLst>
              <a:ext uri="{FF2B5EF4-FFF2-40B4-BE49-F238E27FC236}">
                <a16:creationId xmlns:a16="http://schemas.microsoft.com/office/drawing/2014/main" id="{B696774C-F2AA-46BC-A92F-6E5655DB928E}"/>
              </a:ext>
            </a:extLst>
          </p:cNvPr>
          <p:cNvSpPr txBox="1"/>
          <p:nvPr/>
        </p:nvSpPr>
        <p:spPr bwMode="auto">
          <a:xfrm>
            <a:off x="8335350" y="5721906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>
                <a:solidFill>
                  <a:schemeClr val="bg1"/>
                </a:solidFill>
              </a:rPr>
              <a:t>MOTI.COM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505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20" grpId="0" animBg="1"/>
      <p:bldP spid="23" grpId="0" animBg="1"/>
      <p:bldP spid="30" grpId="0" animBg="1"/>
      <p:bldP spid="3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26;p35">
            <a:extLst>
              <a:ext uri="{FF2B5EF4-FFF2-40B4-BE49-F238E27FC236}">
                <a16:creationId xmlns:a16="http://schemas.microsoft.com/office/drawing/2014/main" id="{345CDB23-6EAB-41BB-976C-9F6D1BF392CC}"/>
              </a:ext>
            </a:extLst>
          </p:cNvPr>
          <p:cNvSpPr/>
          <p:nvPr/>
        </p:nvSpPr>
        <p:spPr>
          <a:xfrm>
            <a:off x="3954817" y="3392536"/>
            <a:ext cx="752000" cy="75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9" name="Google Shape;226;p35">
            <a:extLst>
              <a:ext uri="{FF2B5EF4-FFF2-40B4-BE49-F238E27FC236}">
                <a16:creationId xmlns:a16="http://schemas.microsoft.com/office/drawing/2014/main" id="{F10C4247-15DB-449C-AA2A-3B8988BB4CF9}"/>
              </a:ext>
            </a:extLst>
          </p:cNvPr>
          <p:cNvSpPr/>
          <p:nvPr/>
        </p:nvSpPr>
        <p:spPr>
          <a:xfrm>
            <a:off x="2401104" y="1994682"/>
            <a:ext cx="752000" cy="752000"/>
          </a:xfrm>
          <a:prstGeom prst="rect">
            <a:avLst/>
          </a:prstGeom>
          <a:solidFill>
            <a:srgbClr val="BA494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/>
          <p:nvPr/>
        </p:nvSpPr>
        <p:spPr>
          <a:xfrm>
            <a:off x="2638052" y="2227048"/>
            <a:ext cx="1734400" cy="1734400"/>
          </a:xfrm>
          <a:prstGeom prst="rect">
            <a:avLst/>
          </a:prstGeom>
          <a:solidFill>
            <a:srgbClr val="E3E4E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cs typeface="Arial"/>
              <a:sym typeface="Arial"/>
            </a:endParaRPr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 idx="2"/>
          </p:nvPr>
        </p:nvSpPr>
        <p:spPr>
          <a:xfrm>
            <a:off x="2638066" y="2227036"/>
            <a:ext cx="1734400" cy="1734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02</a:t>
            </a:r>
            <a:endParaRPr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7396867" y="5744600"/>
            <a:ext cx="3844000" cy="39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10104533" y="3053000"/>
            <a:ext cx="752000" cy="752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3EE6F422-12C9-4FD2-945F-E6518BB10979}"/>
              </a:ext>
            </a:extLst>
          </p:cNvPr>
          <p:cNvSpPr txBox="1"/>
          <p:nvPr/>
        </p:nvSpPr>
        <p:spPr>
          <a:xfrm>
            <a:off x="2638052" y="4323400"/>
            <a:ext cx="2644434" cy="943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05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 technically sound portals with,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54E39A8-749D-4E88-8EFC-7CDD80C589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9374" y="660660"/>
            <a:ext cx="5203604" cy="5203604"/>
          </a:xfrm>
          <a:prstGeom prst="rect">
            <a:avLst/>
          </a:prstGeom>
        </p:spPr>
      </p:pic>
      <p:grpSp>
        <p:nvGrpSpPr>
          <p:cNvPr id="24" name="组合 23">
            <a:extLst>
              <a:ext uri="{FF2B5EF4-FFF2-40B4-BE49-F238E27FC236}">
                <a16:creationId xmlns:a16="http://schemas.microsoft.com/office/drawing/2014/main" id="{79A289A8-2AFF-4EA9-AF8C-D381426FD0F0}"/>
              </a:ext>
            </a:extLst>
          </p:cNvPr>
          <p:cNvGrpSpPr/>
          <p:nvPr/>
        </p:nvGrpSpPr>
        <p:grpSpPr>
          <a:xfrm>
            <a:off x="1188330" y="2778409"/>
            <a:ext cx="631679" cy="631679"/>
            <a:chOff x="9205647" y="2594693"/>
            <a:chExt cx="1533051" cy="1533051"/>
          </a:xfrm>
        </p:grpSpPr>
        <p:sp>
          <p:nvSpPr>
            <p:cNvPr id="25" name="right-arrowheads_44810">
              <a:extLst>
                <a:ext uri="{FF2B5EF4-FFF2-40B4-BE49-F238E27FC236}">
                  <a16:creationId xmlns:a16="http://schemas.microsoft.com/office/drawing/2014/main" id="{7A39D4B4-334E-4D89-A8B1-5CBC185D49F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667329" y="3063541"/>
              <a:ext cx="609685" cy="595566"/>
            </a:xfrm>
            <a:custGeom>
              <a:avLst/>
              <a:gdLst>
                <a:gd name="T0" fmla="*/ 59 w 415"/>
                <a:gd name="T1" fmla="*/ 406 h 406"/>
                <a:gd name="T2" fmla="*/ 25 w 415"/>
                <a:gd name="T3" fmla="*/ 394 h 406"/>
                <a:gd name="T4" fmla="*/ 19 w 415"/>
                <a:gd name="T5" fmla="*/ 318 h 406"/>
                <a:gd name="T6" fmla="*/ 114 w 415"/>
                <a:gd name="T7" fmla="*/ 206 h 406"/>
                <a:gd name="T8" fmla="*/ 19 w 415"/>
                <a:gd name="T9" fmla="*/ 94 h 406"/>
                <a:gd name="T10" fmla="*/ 25 w 415"/>
                <a:gd name="T11" fmla="*/ 19 h 406"/>
                <a:gd name="T12" fmla="*/ 100 w 415"/>
                <a:gd name="T13" fmla="*/ 25 h 406"/>
                <a:gd name="T14" fmla="*/ 225 w 415"/>
                <a:gd name="T15" fmla="*/ 172 h 406"/>
                <a:gd name="T16" fmla="*/ 225 w 415"/>
                <a:gd name="T17" fmla="*/ 241 h 406"/>
                <a:gd name="T18" fmla="*/ 100 w 415"/>
                <a:gd name="T19" fmla="*/ 388 h 406"/>
                <a:gd name="T20" fmla="*/ 59 w 415"/>
                <a:gd name="T21" fmla="*/ 406 h 406"/>
                <a:gd name="T22" fmla="*/ 273 w 415"/>
                <a:gd name="T23" fmla="*/ 388 h 406"/>
                <a:gd name="T24" fmla="*/ 398 w 415"/>
                <a:gd name="T25" fmla="*/ 241 h 406"/>
                <a:gd name="T26" fmla="*/ 398 w 415"/>
                <a:gd name="T27" fmla="*/ 172 h 406"/>
                <a:gd name="T28" fmla="*/ 273 w 415"/>
                <a:gd name="T29" fmla="*/ 25 h 406"/>
                <a:gd name="T30" fmla="*/ 198 w 415"/>
                <a:gd name="T31" fmla="*/ 19 h 406"/>
                <a:gd name="T32" fmla="*/ 192 w 415"/>
                <a:gd name="T33" fmla="*/ 94 h 406"/>
                <a:gd name="T34" fmla="*/ 287 w 415"/>
                <a:gd name="T35" fmla="*/ 206 h 406"/>
                <a:gd name="T36" fmla="*/ 192 w 415"/>
                <a:gd name="T37" fmla="*/ 318 h 406"/>
                <a:gd name="T38" fmla="*/ 198 w 415"/>
                <a:gd name="T39" fmla="*/ 394 h 406"/>
                <a:gd name="T40" fmla="*/ 232 w 415"/>
                <a:gd name="T41" fmla="*/ 406 h 406"/>
                <a:gd name="T42" fmla="*/ 273 w 415"/>
                <a:gd name="T43" fmla="*/ 388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5" h="406">
                  <a:moveTo>
                    <a:pt x="59" y="406"/>
                  </a:moveTo>
                  <a:cubicBezTo>
                    <a:pt x="47" y="406"/>
                    <a:pt x="35" y="402"/>
                    <a:pt x="25" y="394"/>
                  </a:cubicBezTo>
                  <a:cubicBezTo>
                    <a:pt x="2" y="375"/>
                    <a:pt x="0" y="341"/>
                    <a:pt x="19" y="318"/>
                  </a:cubicBezTo>
                  <a:lnTo>
                    <a:pt x="114" y="206"/>
                  </a:lnTo>
                  <a:lnTo>
                    <a:pt x="19" y="94"/>
                  </a:lnTo>
                  <a:cubicBezTo>
                    <a:pt x="0" y="71"/>
                    <a:pt x="2" y="38"/>
                    <a:pt x="25" y="19"/>
                  </a:cubicBezTo>
                  <a:cubicBezTo>
                    <a:pt x="47" y="0"/>
                    <a:pt x="81" y="2"/>
                    <a:pt x="100" y="25"/>
                  </a:cubicBezTo>
                  <a:lnTo>
                    <a:pt x="225" y="172"/>
                  </a:lnTo>
                  <a:cubicBezTo>
                    <a:pt x="242" y="192"/>
                    <a:pt x="242" y="221"/>
                    <a:pt x="225" y="241"/>
                  </a:cubicBezTo>
                  <a:lnTo>
                    <a:pt x="100" y="388"/>
                  </a:lnTo>
                  <a:cubicBezTo>
                    <a:pt x="89" y="400"/>
                    <a:pt x="74" y="406"/>
                    <a:pt x="59" y="406"/>
                  </a:cubicBezTo>
                  <a:close/>
                  <a:moveTo>
                    <a:pt x="273" y="388"/>
                  </a:moveTo>
                  <a:lnTo>
                    <a:pt x="398" y="241"/>
                  </a:lnTo>
                  <a:cubicBezTo>
                    <a:pt x="415" y="221"/>
                    <a:pt x="415" y="192"/>
                    <a:pt x="398" y="172"/>
                  </a:cubicBezTo>
                  <a:lnTo>
                    <a:pt x="273" y="25"/>
                  </a:lnTo>
                  <a:cubicBezTo>
                    <a:pt x="254" y="2"/>
                    <a:pt x="220" y="0"/>
                    <a:pt x="198" y="19"/>
                  </a:cubicBezTo>
                  <a:cubicBezTo>
                    <a:pt x="175" y="38"/>
                    <a:pt x="173" y="71"/>
                    <a:pt x="192" y="94"/>
                  </a:cubicBezTo>
                  <a:lnTo>
                    <a:pt x="287" y="206"/>
                  </a:lnTo>
                  <a:lnTo>
                    <a:pt x="192" y="318"/>
                  </a:lnTo>
                  <a:cubicBezTo>
                    <a:pt x="173" y="341"/>
                    <a:pt x="175" y="375"/>
                    <a:pt x="198" y="394"/>
                  </a:cubicBezTo>
                  <a:cubicBezTo>
                    <a:pt x="208" y="402"/>
                    <a:pt x="220" y="406"/>
                    <a:pt x="232" y="406"/>
                  </a:cubicBezTo>
                  <a:cubicBezTo>
                    <a:pt x="247" y="406"/>
                    <a:pt x="262" y="400"/>
                    <a:pt x="273" y="38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F9660667-9C9D-45F8-A378-68640170AC08}"/>
                </a:ext>
              </a:extLst>
            </p:cNvPr>
            <p:cNvSpPr/>
            <p:nvPr/>
          </p:nvSpPr>
          <p:spPr>
            <a:xfrm>
              <a:off x="9205647" y="2594693"/>
              <a:ext cx="1533051" cy="1533051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492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9" grpId="0" animBg="1"/>
      <p:bldP spid="274" grpId="0" animBg="1"/>
      <p:bldP spid="275" grpId="0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ṩ1îḑé">
            <a:extLst>
              <a:ext uri="{FF2B5EF4-FFF2-40B4-BE49-F238E27FC236}">
                <a16:creationId xmlns:a16="http://schemas.microsoft.com/office/drawing/2014/main" id="{F7ACD5EB-05DC-458A-A896-A448A86972B6}"/>
              </a:ext>
            </a:extLst>
          </p:cNvPr>
          <p:cNvSpPr/>
          <p:nvPr/>
        </p:nvSpPr>
        <p:spPr>
          <a:xfrm flipV="1">
            <a:off x="8739851" y="4243684"/>
            <a:ext cx="1909986" cy="1903116"/>
          </a:xfrm>
          <a:custGeom>
            <a:avLst/>
            <a:gdLst>
              <a:gd name="connsiteX0" fmla="*/ 0 w 2681727"/>
              <a:gd name="connsiteY0" fmla="*/ 0 h 2672080"/>
              <a:gd name="connsiteX1" fmla="*/ 2668392 w 2681727"/>
              <a:gd name="connsiteY1" fmla="*/ 2407997 h 2672080"/>
              <a:gd name="connsiteX2" fmla="*/ 2681727 w 2681727"/>
              <a:gd name="connsiteY2" fmla="*/ 2672080 h 2672080"/>
              <a:gd name="connsiteX3" fmla="*/ 1914647 w 2681727"/>
              <a:gd name="connsiteY3" fmla="*/ 2672080 h 2672080"/>
              <a:gd name="connsiteX4" fmla="*/ 1905273 w 2681727"/>
              <a:gd name="connsiteY4" fmla="*/ 2486426 h 2672080"/>
              <a:gd name="connsiteX5" fmla="*/ 0 w 2681727"/>
              <a:gd name="connsiteY5" fmla="*/ 767080 h 267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81727" h="2672080">
                <a:moveTo>
                  <a:pt x="0" y="0"/>
                </a:moveTo>
                <a:cubicBezTo>
                  <a:pt x="1388775" y="0"/>
                  <a:pt x="2531034" y="1055461"/>
                  <a:pt x="2668392" y="2407997"/>
                </a:cubicBezTo>
                <a:lnTo>
                  <a:pt x="2681727" y="2672080"/>
                </a:lnTo>
                <a:lnTo>
                  <a:pt x="1914647" y="2672080"/>
                </a:lnTo>
                <a:lnTo>
                  <a:pt x="1905273" y="2486426"/>
                </a:lnTo>
                <a:cubicBezTo>
                  <a:pt x="1807197" y="1520695"/>
                  <a:pt x="991607" y="767080"/>
                  <a:pt x="0" y="7670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/>
          </a:p>
        </p:txBody>
      </p:sp>
      <p:sp>
        <p:nvSpPr>
          <p:cNvPr id="33" name="íṡļîḋè">
            <a:extLst>
              <a:ext uri="{FF2B5EF4-FFF2-40B4-BE49-F238E27FC236}">
                <a16:creationId xmlns:a16="http://schemas.microsoft.com/office/drawing/2014/main" id="{41EA6C3D-2235-4129-8138-1892492FEB86}"/>
              </a:ext>
            </a:extLst>
          </p:cNvPr>
          <p:cNvSpPr/>
          <p:nvPr/>
        </p:nvSpPr>
        <p:spPr>
          <a:xfrm>
            <a:off x="9299221" y="4439282"/>
            <a:ext cx="395624" cy="3956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34" name="îsḷíďè">
            <a:extLst>
              <a:ext uri="{FF2B5EF4-FFF2-40B4-BE49-F238E27FC236}">
                <a16:creationId xmlns:a16="http://schemas.microsoft.com/office/drawing/2014/main" id="{FE33A4B6-29FE-492B-97E8-0F8433835B84}"/>
              </a:ext>
            </a:extLst>
          </p:cNvPr>
          <p:cNvSpPr/>
          <p:nvPr/>
        </p:nvSpPr>
        <p:spPr>
          <a:xfrm>
            <a:off x="8537612" y="1123950"/>
            <a:ext cx="3590655" cy="2975728"/>
          </a:xfrm>
          <a:prstGeom prst="ellipse">
            <a:avLst/>
          </a:prstGeom>
          <a:pattFill prst="pct5">
            <a:fgClr>
              <a:schemeClr val="bg1"/>
            </a:fgClr>
            <a:bgClr>
              <a:schemeClr val="tx2">
                <a:lumMod val="60000"/>
                <a:lumOff val="4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 dirty="0"/>
          </a:p>
        </p:txBody>
      </p:sp>
      <p:sp>
        <p:nvSpPr>
          <p:cNvPr id="5" name="íSľíḓé">
            <a:extLst>
              <a:ext uri="{FF2B5EF4-FFF2-40B4-BE49-F238E27FC236}">
                <a16:creationId xmlns:a16="http://schemas.microsoft.com/office/drawing/2014/main" id="{B57096EF-837B-4F6E-AF6D-7E5A98AC206B}"/>
              </a:ext>
            </a:extLst>
          </p:cNvPr>
          <p:cNvSpPr/>
          <p:nvPr/>
        </p:nvSpPr>
        <p:spPr>
          <a:xfrm>
            <a:off x="669925" y="1358569"/>
            <a:ext cx="395624" cy="39562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 fontScale="85000" lnSpcReduction="20000"/>
          </a:bodyPr>
          <a:lstStyle/>
          <a:p>
            <a:pPr algn="ctr"/>
            <a:endParaRPr lang="zh-CN" altLang="en-US"/>
          </a:p>
        </p:txBody>
      </p:sp>
      <p:sp>
        <p:nvSpPr>
          <p:cNvPr id="27" name="iṩliḍê">
            <a:extLst>
              <a:ext uri="{FF2B5EF4-FFF2-40B4-BE49-F238E27FC236}">
                <a16:creationId xmlns:a16="http://schemas.microsoft.com/office/drawing/2014/main" id="{020DD6C2-C8E6-4C18-8B28-71528CD7E262}"/>
              </a:ext>
            </a:extLst>
          </p:cNvPr>
          <p:cNvSpPr/>
          <p:nvPr/>
        </p:nvSpPr>
        <p:spPr bwMode="auto">
          <a:xfrm>
            <a:off x="3696271" y="2738007"/>
            <a:ext cx="393415" cy="392817"/>
          </a:xfrm>
          <a:custGeom>
            <a:avLst/>
            <a:gdLst>
              <a:gd name="connsiteX0" fmla="*/ 59406 w 606740"/>
              <a:gd name="connsiteY0" fmla="*/ 325182 h 605821"/>
              <a:gd name="connsiteX1" fmla="*/ 281908 w 606740"/>
              <a:gd name="connsiteY1" fmla="*/ 547227 h 605821"/>
              <a:gd name="connsiteX2" fmla="*/ 276800 w 606740"/>
              <a:gd name="connsiteY2" fmla="*/ 605821 h 605821"/>
              <a:gd name="connsiteX3" fmla="*/ 1552 w 606740"/>
              <a:gd name="connsiteY3" fmla="*/ 330189 h 605821"/>
              <a:gd name="connsiteX4" fmla="*/ 59406 w 606740"/>
              <a:gd name="connsiteY4" fmla="*/ 325182 h 605821"/>
              <a:gd name="connsiteX5" fmla="*/ 602385 w 606740"/>
              <a:gd name="connsiteY5" fmla="*/ 251442 h 605821"/>
              <a:gd name="connsiteX6" fmla="*/ 329425 w 606740"/>
              <a:gd name="connsiteY6" fmla="*/ 605045 h 605821"/>
              <a:gd name="connsiteX7" fmla="*/ 324318 w 606740"/>
              <a:gd name="connsiteY7" fmla="*/ 546096 h 605821"/>
              <a:gd name="connsiteX8" fmla="*/ 495522 w 606740"/>
              <a:gd name="connsiteY8" fmla="*/ 452203 h 605821"/>
              <a:gd name="connsiteX9" fmla="*/ 542965 w 606740"/>
              <a:gd name="connsiteY9" fmla="*/ 261731 h 605821"/>
              <a:gd name="connsiteX10" fmla="*/ 602385 w 606740"/>
              <a:gd name="connsiteY10" fmla="*/ 251442 h 605821"/>
              <a:gd name="connsiteX11" fmla="*/ 303431 w 606740"/>
              <a:gd name="connsiteY11" fmla="*/ 210142 h 605821"/>
              <a:gd name="connsiteX12" fmla="*/ 209010 w 606740"/>
              <a:gd name="connsiteY12" fmla="*/ 304421 h 605821"/>
              <a:gd name="connsiteX13" fmla="*/ 239463 w 606740"/>
              <a:gd name="connsiteY13" fmla="*/ 373670 h 605821"/>
              <a:gd name="connsiteX14" fmla="*/ 280035 w 606740"/>
              <a:gd name="connsiteY14" fmla="*/ 321293 h 605821"/>
              <a:gd name="connsiteX15" fmla="*/ 259516 w 606740"/>
              <a:gd name="connsiteY15" fmla="*/ 284026 h 605821"/>
              <a:gd name="connsiteX16" fmla="*/ 303431 w 606740"/>
              <a:gd name="connsiteY16" fmla="*/ 240178 h 605821"/>
              <a:gd name="connsiteX17" fmla="*/ 347346 w 606740"/>
              <a:gd name="connsiteY17" fmla="*/ 284026 h 605821"/>
              <a:gd name="connsiteX18" fmla="*/ 326827 w 606740"/>
              <a:gd name="connsiteY18" fmla="*/ 321293 h 605821"/>
              <a:gd name="connsiteX19" fmla="*/ 367399 w 606740"/>
              <a:gd name="connsiteY19" fmla="*/ 373670 h 605821"/>
              <a:gd name="connsiteX20" fmla="*/ 397852 w 606740"/>
              <a:gd name="connsiteY20" fmla="*/ 304421 h 605821"/>
              <a:gd name="connsiteX21" fmla="*/ 303431 w 606740"/>
              <a:gd name="connsiteY21" fmla="*/ 210142 h 605821"/>
              <a:gd name="connsiteX22" fmla="*/ 285976 w 606740"/>
              <a:gd name="connsiteY22" fmla="*/ 109746 h 605821"/>
              <a:gd name="connsiteX23" fmla="*/ 320885 w 606740"/>
              <a:gd name="connsiteY23" fmla="*/ 109746 h 605821"/>
              <a:gd name="connsiteX24" fmla="*/ 333791 w 606740"/>
              <a:gd name="connsiteY24" fmla="*/ 122631 h 605821"/>
              <a:gd name="connsiteX25" fmla="*/ 333791 w 606740"/>
              <a:gd name="connsiteY25" fmla="*/ 151647 h 605821"/>
              <a:gd name="connsiteX26" fmla="*/ 389960 w 606740"/>
              <a:gd name="connsiteY26" fmla="*/ 174915 h 605821"/>
              <a:gd name="connsiteX27" fmla="*/ 410478 w 606740"/>
              <a:gd name="connsiteY27" fmla="*/ 154428 h 605821"/>
              <a:gd name="connsiteX28" fmla="*/ 428675 w 606740"/>
              <a:gd name="connsiteY28" fmla="*/ 154428 h 605821"/>
              <a:gd name="connsiteX29" fmla="*/ 453464 w 606740"/>
              <a:gd name="connsiteY29" fmla="*/ 179087 h 605821"/>
              <a:gd name="connsiteX30" fmla="*/ 453464 w 606740"/>
              <a:gd name="connsiteY30" fmla="*/ 197257 h 605821"/>
              <a:gd name="connsiteX31" fmla="*/ 432946 w 606740"/>
              <a:gd name="connsiteY31" fmla="*/ 217837 h 605821"/>
              <a:gd name="connsiteX32" fmla="*/ 456157 w 606740"/>
              <a:gd name="connsiteY32" fmla="*/ 273922 h 605821"/>
              <a:gd name="connsiteX33" fmla="*/ 485309 w 606740"/>
              <a:gd name="connsiteY33" fmla="*/ 273922 h 605821"/>
              <a:gd name="connsiteX34" fmla="*/ 498121 w 606740"/>
              <a:gd name="connsiteY34" fmla="*/ 286808 h 605821"/>
              <a:gd name="connsiteX35" fmla="*/ 498121 w 606740"/>
              <a:gd name="connsiteY35" fmla="*/ 321664 h 605821"/>
              <a:gd name="connsiteX36" fmla="*/ 485309 w 606740"/>
              <a:gd name="connsiteY36" fmla="*/ 334457 h 605821"/>
              <a:gd name="connsiteX37" fmla="*/ 456157 w 606740"/>
              <a:gd name="connsiteY37" fmla="*/ 334457 h 605821"/>
              <a:gd name="connsiteX38" fmla="*/ 432946 w 606740"/>
              <a:gd name="connsiteY38" fmla="*/ 390634 h 605821"/>
              <a:gd name="connsiteX39" fmla="*/ 453464 w 606740"/>
              <a:gd name="connsiteY39" fmla="*/ 411121 h 605821"/>
              <a:gd name="connsiteX40" fmla="*/ 453464 w 606740"/>
              <a:gd name="connsiteY40" fmla="*/ 429291 h 605821"/>
              <a:gd name="connsiteX41" fmla="*/ 428675 w 606740"/>
              <a:gd name="connsiteY41" fmla="*/ 454042 h 605821"/>
              <a:gd name="connsiteX42" fmla="*/ 410478 w 606740"/>
              <a:gd name="connsiteY42" fmla="*/ 454042 h 605821"/>
              <a:gd name="connsiteX43" fmla="*/ 389960 w 606740"/>
              <a:gd name="connsiteY43" fmla="*/ 433463 h 605821"/>
              <a:gd name="connsiteX44" fmla="*/ 333791 w 606740"/>
              <a:gd name="connsiteY44" fmla="*/ 456731 h 605821"/>
              <a:gd name="connsiteX45" fmla="*/ 333791 w 606740"/>
              <a:gd name="connsiteY45" fmla="*/ 485932 h 605821"/>
              <a:gd name="connsiteX46" fmla="*/ 320885 w 606740"/>
              <a:gd name="connsiteY46" fmla="*/ 498632 h 605821"/>
              <a:gd name="connsiteX47" fmla="*/ 285976 w 606740"/>
              <a:gd name="connsiteY47" fmla="*/ 498632 h 605821"/>
              <a:gd name="connsiteX48" fmla="*/ 273071 w 606740"/>
              <a:gd name="connsiteY48" fmla="*/ 485747 h 605821"/>
              <a:gd name="connsiteX49" fmla="*/ 273071 w 606740"/>
              <a:gd name="connsiteY49" fmla="*/ 456731 h 605821"/>
              <a:gd name="connsiteX50" fmla="*/ 216902 w 606740"/>
              <a:gd name="connsiteY50" fmla="*/ 433463 h 605821"/>
              <a:gd name="connsiteX51" fmla="*/ 196384 w 606740"/>
              <a:gd name="connsiteY51" fmla="*/ 454042 h 605821"/>
              <a:gd name="connsiteX52" fmla="*/ 178187 w 606740"/>
              <a:gd name="connsiteY52" fmla="*/ 454042 h 605821"/>
              <a:gd name="connsiteX53" fmla="*/ 153398 w 606740"/>
              <a:gd name="connsiteY53" fmla="*/ 429291 h 605821"/>
              <a:gd name="connsiteX54" fmla="*/ 153398 w 606740"/>
              <a:gd name="connsiteY54" fmla="*/ 411121 h 605821"/>
              <a:gd name="connsiteX55" fmla="*/ 173916 w 606740"/>
              <a:gd name="connsiteY55" fmla="*/ 390634 h 605821"/>
              <a:gd name="connsiteX56" fmla="*/ 150705 w 606740"/>
              <a:gd name="connsiteY56" fmla="*/ 334457 h 605821"/>
              <a:gd name="connsiteX57" fmla="*/ 121553 w 606740"/>
              <a:gd name="connsiteY57" fmla="*/ 334457 h 605821"/>
              <a:gd name="connsiteX58" fmla="*/ 108741 w 606740"/>
              <a:gd name="connsiteY58" fmla="*/ 321664 h 605821"/>
              <a:gd name="connsiteX59" fmla="*/ 108741 w 606740"/>
              <a:gd name="connsiteY59" fmla="*/ 286808 h 605821"/>
              <a:gd name="connsiteX60" fmla="*/ 121553 w 606740"/>
              <a:gd name="connsiteY60" fmla="*/ 273922 h 605821"/>
              <a:gd name="connsiteX61" fmla="*/ 150705 w 606740"/>
              <a:gd name="connsiteY61" fmla="*/ 273922 h 605821"/>
              <a:gd name="connsiteX62" fmla="*/ 173916 w 606740"/>
              <a:gd name="connsiteY62" fmla="*/ 217837 h 605821"/>
              <a:gd name="connsiteX63" fmla="*/ 153398 w 606740"/>
              <a:gd name="connsiteY63" fmla="*/ 197257 h 605821"/>
              <a:gd name="connsiteX64" fmla="*/ 153398 w 606740"/>
              <a:gd name="connsiteY64" fmla="*/ 179087 h 605821"/>
              <a:gd name="connsiteX65" fmla="*/ 178187 w 606740"/>
              <a:gd name="connsiteY65" fmla="*/ 154428 h 605821"/>
              <a:gd name="connsiteX66" fmla="*/ 196384 w 606740"/>
              <a:gd name="connsiteY66" fmla="*/ 154428 h 605821"/>
              <a:gd name="connsiteX67" fmla="*/ 216902 w 606740"/>
              <a:gd name="connsiteY67" fmla="*/ 174915 h 605821"/>
              <a:gd name="connsiteX68" fmla="*/ 273071 w 606740"/>
              <a:gd name="connsiteY68" fmla="*/ 151647 h 605821"/>
              <a:gd name="connsiteX69" fmla="*/ 273071 w 606740"/>
              <a:gd name="connsiteY69" fmla="*/ 122631 h 605821"/>
              <a:gd name="connsiteX70" fmla="*/ 285976 w 606740"/>
              <a:gd name="connsiteY70" fmla="*/ 109746 h 605821"/>
              <a:gd name="connsiteX71" fmla="*/ 477610 w 606740"/>
              <a:gd name="connsiteY71" fmla="*/ 55270 h 605821"/>
              <a:gd name="connsiteX72" fmla="*/ 589009 w 606740"/>
              <a:gd name="connsiteY72" fmla="*/ 200127 h 605821"/>
              <a:gd name="connsiteX73" fmla="*/ 531917 w 606740"/>
              <a:gd name="connsiteY73" fmla="*/ 220887 h 605821"/>
              <a:gd name="connsiteX74" fmla="*/ 495898 w 606740"/>
              <a:gd name="connsiteY74" fmla="*/ 155919 h 605821"/>
              <a:gd name="connsiteX75" fmla="*/ 442798 w 606740"/>
              <a:gd name="connsiteY75" fmla="*/ 104853 h 605821"/>
              <a:gd name="connsiteX76" fmla="*/ 477610 w 606740"/>
              <a:gd name="connsiteY76" fmla="*/ 55270 h 605821"/>
              <a:gd name="connsiteX77" fmla="*/ 287505 w 606740"/>
              <a:gd name="connsiteY77" fmla="*/ 284 h 605821"/>
              <a:gd name="connsiteX78" fmla="*/ 431931 w 606740"/>
              <a:gd name="connsiteY78" fmla="*/ 28455 h 605821"/>
              <a:gd name="connsiteX79" fmla="*/ 406305 w 606740"/>
              <a:gd name="connsiteY79" fmla="*/ 83337 h 605821"/>
              <a:gd name="connsiteX80" fmla="*/ 60444 w 606740"/>
              <a:gd name="connsiteY80" fmla="*/ 282843 h 605821"/>
              <a:gd name="connsiteX81" fmla="*/ 0 w 606740"/>
              <a:gd name="connsiteY81" fmla="*/ 277559 h 605821"/>
              <a:gd name="connsiteX82" fmla="*/ 148093 w 606740"/>
              <a:gd name="connsiteY82" fmla="*/ 43381 h 605821"/>
              <a:gd name="connsiteX83" fmla="*/ 287505 w 606740"/>
              <a:gd name="connsiteY83" fmla="*/ 284 h 60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6740" h="605821">
                <a:moveTo>
                  <a:pt x="59406" y="325182"/>
                </a:moveTo>
                <a:cubicBezTo>
                  <a:pt x="80950" y="452568"/>
                  <a:pt x="154777" y="526182"/>
                  <a:pt x="281908" y="547227"/>
                </a:cubicBezTo>
                <a:cubicBezTo>
                  <a:pt x="280329" y="566233"/>
                  <a:pt x="278565" y="585795"/>
                  <a:pt x="276800" y="605821"/>
                </a:cubicBezTo>
                <a:cubicBezTo>
                  <a:pt x="114103" y="592749"/>
                  <a:pt x="6195" y="453774"/>
                  <a:pt x="1552" y="330189"/>
                </a:cubicBezTo>
                <a:cubicBezTo>
                  <a:pt x="21053" y="328520"/>
                  <a:pt x="40555" y="326851"/>
                  <a:pt x="59406" y="325182"/>
                </a:cubicBezTo>
                <a:close/>
                <a:moveTo>
                  <a:pt x="602385" y="251442"/>
                </a:moveTo>
                <a:cubicBezTo>
                  <a:pt x="635159" y="451925"/>
                  <a:pt x="476953" y="599855"/>
                  <a:pt x="329425" y="605045"/>
                </a:cubicBezTo>
                <a:cubicBezTo>
                  <a:pt x="327846" y="585488"/>
                  <a:pt x="326082" y="566116"/>
                  <a:pt x="324318" y="546096"/>
                </a:cubicBezTo>
                <a:cubicBezTo>
                  <a:pt x="394880" y="538310"/>
                  <a:pt x="452443" y="507816"/>
                  <a:pt x="495522" y="452203"/>
                </a:cubicBezTo>
                <a:cubicBezTo>
                  <a:pt x="538880" y="396220"/>
                  <a:pt x="553457" y="332544"/>
                  <a:pt x="542965" y="261731"/>
                </a:cubicBezTo>
                <a:cubicBezTo>
                  <a:pt x="563298" y="258301"/>
                  <a:pt x="582981" y="254779"/>
                  <a:pt x="602385" y="251442"/>
                </a:cubicBezTo>
                <a:close/>
                <a:moveTo>
                  <a:pt x="303431" y="210142"/>
                </a:moveTo>
                <a:cubicBezTo>
                  <a:pt x="251346" y="210142"/>
                  <a:pt x="209010" y="252415"/>
                  <a:pt x="209010" y="304421"/>
                </a:cubicBezTo>
                <a:cubicBezTo>
                  <a:pt x="209010" y="331768"/>
                  <a:pt x="220708" y="356334"/>
                  <a:pt x="239463" y="373670"/>
                </a:cubicBezTo>
                <a:cubicBezTo>
                  <a:pt x="242248" y="349660"/>
                  <a:pt x="258217" y="329821"/>
                  <a:pt x="280035" y="321293"/>
                </a:cubicBezTo>
                <a:cubicBezTo>
                  <a:pt x="267687" y="313506"/>
                  <a:pt x="259516" y="299786"/>
                  <a:pt x="259516" y="284026"/>
                </a:cubicBezTo>
                <a:cubicBezTo>
                  <a:pt x="259516" y="259831"/>
                  <a:pt x="279199" y="240178"/>
                  <a:pt x="303431" y="240178"/>
                </a:cubicBezTo>
                <a:cubicBezTo>
                  <a:pt x="327663" y="240085"/>
                  <a:pt x="347346" y="259831"/>
                  <a:pt x="347346" y="284026"/>
                </a:cubicBezTo>
                <a:cubicBezTo>
                  <a:pt x="347346" y="299786"/>
                  <a:pt x="339083" y="313506"/>
                  <a:pt x="326827" y="321293"/>
                </a:cubicBezTo>
                <a:cubicBezTo>
                  <a:pt x="348645" y="329821"/>
                  <a:pt x="364614" y="349660"/>
                  <a:pt x="367399" y="373670"/>
                </a:cubicBezTo>
                <a:cubicBezTo>
                  <a:pt x="386154" y="356520"/>
                  <a:pt x="397852" y="331861"/>
                  <a:pt x="397852" y="304421"/>
                </a:cubicBezTo>
                <a:cubicBezTo>
                  <a:pt x="397852" y="252415"/>
                  <a:pt x="355516" y="210142"/>
                  <a:pt x="303431" y="210142"/>
                </a:cubicBezTo>
                <a:close/>
                <a:moveTo>
                  <a:pt x="285976" y="109746"/>
                </a:moveTo>
                <a:lnTo>
                  <a:pt x="320885" y="109746"/>
                </a:lnTo>
                <a:cubicBezTo>
                  <a:pt x="327942" y="109746"/>
                  <a:pt x="333791" y="115493"/>
                  <a:pt x="333791" y="122631"/>
                </a:cubicBezTo>
                <a:lnTo>
                  <a:pt x="333791" y="151647"/>
                </a:lnTo>
                <a:cubicBezTo>
                  <a:pt x="354216" y="155726"/>
                  <a:pt x="373249" y="163791"/>
                  <a:pt x="389960" y="174915"/>
                </a:cubicBezTo>
                <a:lnTo>
                  <a:pt x="410478" y="154428"/>
                </a:lnTo>
                <a:cubicBezTo>
                  <a:pt x="415492" y="149422"/>
                  <a:pt x="423662" y="149422"/>
                  <a:pt x="428675" y="154428"/>
                </a:cubicBezTo>
                <a:lnTo>
                  <a:pt x="453464" y="179087"/>
                </a:lnTo>
                <a:cubicBezTo>
                  <a:pt x="458385" y="184093"/>
                  <a:pt x="458385" y="192251"/>
                  <a:pt x="453464" y="197257"/>
                </a:cubicBezTo>
                <a:lnTo>
                  <a:pt x="432946" y="217837"/>
                </a:lnTo>
                <a:cubicBezTo>
                  <a:pt x="444087" y="234523"/>
                  <a:pt x="452072" y="253527"/>
                  <a:pt x="456157" y="273922"/>
                </a:cubicBezTo>
                <a:lnTo>
                  <a:pt x="485309" y="273922"/>
                </a:lnTo>
                <a:cubicBezTo>
                  <a:pt x="492365" y="273922"/>
                  <a:pt x="498121" y="279577"/>
                  <a:pt x="498121" y="286808"/>
                </a:cubicBezTo>
                <a:lnTo>
                  <a:pt x="498121" y="321664"/>
                </a:lnTo>
                <a:cubicBezTo>
                  <a:pt x="498121" y="328709"/>
                  <a:pt x="492458" y="334457"/>
                  <a:pt x="485309" y="334457"/>
                </a:cubicBezTo>
                <a:lnTo>
                  <a:pt x="456157" y="334457"/>
                </a:lnTo>
                <a:cubicBezTo>
                  <a:pt x="452072" y="354851"/>
                  <a:pt x="444087" y="373948"/>
                  <a:pt x="432946" y="390634"/>
                </a:cubicBezTo>
                <a:lnTo>
                  <a:pt x="453464" y="411121"/>
                </a:lnTo>
                <a:cubicBezTo>
                  <a:pt x="458385" y="416035"/>
                  <a:pt x="458385" y="424192"/>
                  <a:pt x="453464" y="429291"/>
                </a:cubicBezTo>
                <a:lnTo>
                  <a:pt x="428675" y="454042"/>
                </a:lnTo>
                <a:cubicBezTo>
                  <a:pt x="423755" y="458956"/>
                  <a:pt x="415585" y="458956"/>
                  <a:pt x="410478" y="454042"/>
                </a:cubicBezTo>
                <a:lnTo>
                  <a:pt x="389960" y="433463"/>
                </a:lnTo>
                <a:cubicBezTo>
                  <a:pt x="373249" y="444587"/>
                  <a:pt x="354216" y="452652"/>
                  <a:pt x="333791" y="456731"/>
                </a:cubicBezTo>
                <a:lnTo>
                  <a:pt x="333791" y="485932"/>
                </a:lnTo>
                <a:cubicBezTo>
                  <a:pt x="333791" y="492977"/>
                  <a:pt x="327942" y="498632"/>
                  <a:pt x="320885" y="498632"/>
                </a:cubicBezTo>
                <a:lnTo>
                  <a:pt x="285976" y="498632"/>
                </a:lnTo>
                <a:cubicBezTo>
                  <a:pt x="278920" y="498632"/>
                  <a:pt x="273071" y="492977"/>
                  <a:pt x="273071" y="485747"/>
                </a:cubicBezTo>
                <a:lnTo>
                  <a:pt x="273071" y="456731"/>
                </a:lnTo>
                <a:cubicBezTo>
                  <a:pt x="252646" y="452652"/>
                  <a:pt x="233613" y="444587"/>
                  <a:pt x="216902" y="433463"/>
                </a:cubicBezTo>
                <a:lnTo>
                  <a:pt x="196384" y="454042"/>
                </a:lnTo>
                <a:cubicBezTo>
                  <a:pt x="191370" y="458956"/>
                  <a:pt x="183200" y="458956"/>
                  <a:pt x="178187" y="454042"/>
                </a:cubicBezTo>
                <a:lnTo>
                  <a:pt x="153398" y="429291"/>
                </a:lnTo>
                <a:cubicBezTo>
                  <a:pt x="148477" y="424378"/>
                  <a:pt x="148477" y="416220"/>
                  <a:pt x="153398" y="411121"/>
                </a:cubicBezTo>
                <a:lnTo>
                  <a:pt x="173916" y="390634"/>
                </a:lnTo>
                <a:cubicBezTo>
                  <a:pt x="162775" y="373948"/>
                  <a:pt x="154790" y="354851"/>
                  <a:pt x="150705" y="334457"/>
                </a:cubicBezTo>
                <a:lnTo>
                  <a:pt x="121553" y="334457"/>
                </a:lnTo>
                <a:cubicBezTo>
                  <a:pt x="114497" y="334457"/>
                  <a:pt x="108741" y="328802"/>
                  <a:pt x="108741" y="321664"/>
                </a:cubicBezTo>
                <a:lnTo>
                  <a:pt x="108741" y="286808"/>
                </a:lnTo>
                <a:cubicBezTo>
                  <a:pt x="108741" y="279762"/>
                  <a:pt x="114404" y="273922"/>
                  <a:pt x="121553" y="273922"/>
                </a:cubicBezTo>
                <a:lnTo>
                  <a:pt x="150705" y="273922"/>
                </a:lnTo>
                <a:cubicBezTo>
                  <a:pt x="154790" y="253527"/>
                  <a:pt x="162775" y="234523"/>
                  <a:pt x="173916" y="217837"/>
                </a:cubicBezTo>
                <a:lnTo>
                  <a:pt x="153398" y="197257"/>
                </a:lnTo>
                <a:cubicBezTo>
                  <a:pt x="148292" y="192343"/>
                  <a:pt x="148477" y="184186"/>
                  <a:pt x="153398" y="179087"/>
                </a:cubicBezTo>
                <a:lnTo>
                  <a:pt x="178187" y="154428"/>
                </a:lnTo>
                <a:cubicBezTo>
                  <a:pt x="183107" y="149422"/>
                  <a:pt x="191277" y="149422"/>
                  <a:pt x="196384" y="154428"/>
                </a:cubicBezTo>
                <a:lnTo>
                  <a:pt x="216902" y="174915"/>
                </a:lnTo>
                <a:cubicBezTo>
                  <a:pt x="233613" y="163698"/>
                  <a:pt x="252646" y="155726"/>
                  <a:pt x="273071" y="151647"/>
                </a:cubicBezTo>
                <a:lnTo>
                  <a:pt x="273071" y="122631"/>
                </a:lnTo>
                <a:cubicBezTo>
                  <a:pt x="273071" y="115586"/>
                  <a:pt x="278828" y="109746"/>
                  <a:pt x="285976" y="109746"/>
                </a:cubicBezTo>
                <a:close/>
                <a:moveTo>
                  <a:pt x="477610" y="55270"/>
                </a:moveTo>
                <a:cubicBezTo>
                  <a:pt x="529689" y="92619"/>
                  <a:pt x="566451" y="140349"/>
                  <a:pt x="589009" y="200127"/>
                </a:cubicBezTo>
                <a:cubicBezTo>
                  <a:pt x="569422" y="207263"/>
                  <a:pt x="550855" y="213936"/>
                  <a:pt x="531917" y="220887"/>
                </a:cubicBezTo>
                <a:cubicBezTo>
                  <a:pt x="522820" y="197068"/>
                  <a:pt x="511123" y="175567"/>
                  <a:pt x="495898" y="155919"/>
                </a:cubicBezTo>
                <a:cubicBezTo>
                  <a:pt x="480860" y="136364"/>
                  <a:pt x="462850" y="119682"/>
                  <a:pt x="442798" y="104853"/>
                </a:cubicBezTo>
                <a:cubicBezTo>
                  <a:pt x="454588" y="88078"/>
                  <a:pt x="466006" y="71859"/>
                  <a:pt x="477610" y="55270"/>
                </a:cubicBezTo>
                <a:close/>
                <a:moveTo>
                  <a:pt x="287505" y="284"/>
                </a:moveTo>
                <a:cubicBezTo>
                  <a:pt x="334882" y="-1837"/>
                  <a:pt x="383093" y="7920"/>
                  <a:pt x="431931" y="28455"/>
                </a:cubicBezTo>
                <a:cubicBezTo>
                  <a:pt x="423018" y="47460"/>
                  <a:pt x="414754" y="65445"/>
                  <a:pt x="406305" y="83337"/>
                </a:cubicBezTo>
                <a:cubicBezTo>
                  <a:pt x="242241" y="9635"/>
                  <a:pt x="71215" y="128208"/>
                  <a:pt x="60444" y="282843"/>
                </a:cubicBezTo>
                <a:cubicBezTo>
                  <a:pt x="40760" y="281082"/>
                  <a:pt x="20891" y="279413"/>
                  <a:pt x="0" y="277559"/>
                </a:cubicBezTo>
                <a:cubicBezTo>
                  <a:pt x="12256" y="175210"/>
                  <a:pt x="60073" y="95667"/>
                  <a:pt x="148093" y="43381"/>
                </a:cubicBezTo>
                <a:cubicBezTo>
                  <a:pt x="193589" y="16403"/>
                  <a:pt x="240129" y="2404"/>
                  <a:pt x="287505" y="28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 dirty="0"/>
          </a:p>
        </p:txBody>
      </p:sp>
      <p:cxnSp>
        <p:nvCxnSpPr>
          <p:cNvPr id="31" name="直接连接符 27">
            <a:extLst>
              <a:ext uri="{FF2B5EF4-FFF2-40B4-BE49-F238E27FC236}">
                <a16:creationId xmlns:a16="http://schemas.microsoft.com/office/drawing/2014/main" id="{6EC5576E-554C-47D8-A32D-0DD9540BFD68}"/>
              </a:ext>
            </a:extLst>
          </p:cNvPr>
          <p:cNvCxnSpPr/>
          <p:nvPr/>
        </p:nvCxnSpPr>
        <p:spPr>
          <a:xfrm>
            <a:off x="1065550" y="3195287"/>
            <a:ext cx="30241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îṥľíḓé">
            <a:extLst>
              <a:ext uri="{FF2B5EF4-FFF2-40B4-BE49-F238E27FC236}">
                <a16:creationId xmlns:a16="http://schemas.microsoft.com/office/drawing/2014/main" id="{F0E6A021-231A-4173-BCC9-37B44BC1144D}"/>
              </a:ext>
            </a:extLst>
          </p:cNvPr>
          <p:cNvSpPr/>
          <p:nvPr/>
        </p:nvSpPr>
        <p:spPr bwMode="auto">
          <a:xfrm>
            <a:off x="7432302" y="2738007"/>
            <a:ext cx="393415" cy="392817"/>
          </a:xfrm>
          <a:custGeom>
            <a:avLst/>
            <a:gdLst>
              <a:gd name="connsiteX0" fmla="*/ 59406 w 606740"/>
              <a:gd name="connsiteY0" fmla="*/ 325182 h 605821"/>
              <a:gd name="connsiteX1" fmla="*/ 281908 w 606740"/>
              <a:gd name="connsiteY1" fmla="*/ 547227 h 605821"/>
              <a:gd name="connsiteX2" fmla="*/ 276800 w 606740"/>
              <a:gd name="connsiteY2" fmla="*/ 605821 h 605821"/>
              <a:gd name="connsiteX3" fmla="*/ 1552 w 606740"/>
              <a:gd name="connsiteY3" fmla="*/ 330189 h 605821"/>
              <a:gd name="connsiteX4" fmla="*/ 59406 w 606740"/>
              <a:gd name="connsiteY4" fmla="*/ 325182 h 605821"/>
              <a:gd name="connsiteX5" fmla="*/ 602385 w 606740"/>
              <a:gd name="connsiteY5" fmla="*/ 251442 h 605821"/>
              <a:gd name="connsiteX6" fmla="*/ 329425 w 606740"/>
              <a:gd name="connsiteY6" fmla="*/ 605045 h 605821"/>
              <a:gd name="connsiteX7" fmla="*/ 324318 w 606740"/>
              <a:gd name="connsiteY7" fmla="*/ 546096 h 605821"/>
              <a:gd name="connsiteX8" fmla="*/ 495522 w 606740"/>
              <a:gd name="connsiteY8" fmla="*/ 452203 h 605821"/>
              <a:gd name="connsiteX9" fmla="*/ 542965 w 606740"/>
              <a:gd name="connsiteY9" fmla="*/ 261731 h 605821"/>
              <a:gd name="connsiteX10" fmla="*/ 602385 w 606740"/>
              <a:gd name="connsiteY10" fmla="*/ 251442 h 605821"/>
              <a:gd name="connsiteX11" fmla="*/ 303431 w 606740"/>
              <a:gd name="connsiteY11" fmla="*/ 210142 h 605821"/>
              <a:gd name="connsiteX12" fmla="*/ 209010 w 606740"/>
              <a:gd name="connsiteY12" fmla="*/ 304421 h 605821"/>
              <a:gd name="connsiteX13" fmla="*/ 239463 w 606740"/>
              <a:gd name="connsiteY13" fmla="*/ 373670 h 605821"/>
              <a:gd name="connsiteX14" fmla="*/ 280035 w 606740"/>
              <a:gd name="connsiteY14" fmla="*/ 321293 h 605821"/>
              <a:gd name="connsiteX15" fmla="*/ 259516 w 606740"/>
              <a:gd name="connsiteY15" fmla="*/ 284026 h 605821"/>
              <a:gd name="connsiteX16" fmla="*/ 303431 w 606740"/>
              <a:gd name="connsiteY16" fmla="*/ 240178 h 605821"/>
              <a:gd name="connsiteX17" fmla="*/ 347346 w 606740"/>
              <a:gd name="connsiteY17" fmla="*/ 284026 h 605821"/>
              <a:gd name="connsiteX18" fmla="*/ 326827 w 606740"/>
              <a:gd name="connsiteY18" fmla="*/ 321293 h 605821"/>
              <a:gd name="connsiteX19" fmla="*/ 367399 w 606740"/>
              <a:gd name="connsiteY19" fmla="*/ 373670 h 605821"/>
              <a:gd name="connsiteX20" fmla="*/ 397852 w 606740"/>
              <a:gd name="connsiteY20" fmla="*/ 304421 h 605821"/>
              <a:gd name="connsiteX21" fmla="*/ 303431 w 606740"/>
              <a:gd name="connsiteY21" fmla="*/ 210142 h 605821"/>
              <a:gd name="connsiteX22" fmla="*/ 285976 w 606740"/>
              <a:gd name="connsiteY22" fmla="*/ 109746 h 605821"/>
              <a:gd name="connsiteX23" fmla="*/ 320885 w 606740"/>
              <a:gd name="connsiteY23" fmla="*/ 109746 h 605821"/>
              <a:gd name="connsiteX24" fmla="*/ 333791 w 606740"/>
              <a:gd name="connsiteY24" fmla="*/ 122631 h 605821"/>
              <a:gd name="connsiteX25" fmla="*/ 333791 w 606740"/>
              <a:gd name="connsiteY25" fmla="*/ 151647 h 605821"/>
              <a:gd name="connsiteX26" fmla="*/ 389960 w 606740"/>
              <a:gd name="connsiteY26" fmla="*/ 174915 h 605821"/>
              <a:gd name="connsiteX27" fmla="*/ 410478 w 606740"/>
              <a:gd name="connsiteY27" fmla="*/ 154428 h 605821"/>
              <a:gd name="connsiteX28" fmla="*/ 428675 w 606740"/>
              <a:gd name="connsiteY28" fmla="*/ 154428 h 605821"/>
              <a:gd name="connsiteX29" fmla="*/ 453464 w 606740"/>
              <a:gd name="connsiteY29" fmla="*/ 179087 h 605821"/>
              <a:gd name="connsiteX30" fmla="*/ 453464 w 606740"/>
              <a:gd name="connsiteY30" fmla="*/ 197257 h 605821"/>
              <a:gd name="connsiteX31" fmla="*/ 432946 w 606740"/>
              <a:gd name="connsiteY31" fmla="*/ 217837 h 605821"/>
              <a:gd name="connsiteX32" fmla="*/ 456157 w 606740"/>
              <a:gd name="connsiteY32" fmla="*/ 273922 h 605821"/>
              <a:gd name="connsiteX33" fmla="*/ 485309 w 606740"/>
              <a:gd name="connsiteY33" fmla="*/ 273922 h 605821"/>
              <a:gd name="connsiteX34" fmla="*/ 498121 w 606740"/>
              <a:gd name="connsiteY34" fmla="*/ 286808 h 605821"/>
              <a:gd name="connsiteX35" fmla="*/ 498121 w 606740"/>
              <a:gd name="connsiteY35" fmla="*/ 321664 h 605821"/>
              <a:gd name="connsiteX36" fmla="*/ 485309 w 606740"/>
              <a:gd name="connsiteY36" fmla="*/ 334457 h 605821"/>
              <a:gd name="connsiteX37" fmla="*/ 456157 w 606740"/>
              <a:gd name="connsiteY37" fmla="*/ 334457 h 605821"/>
              <a:gd name="connsiteX38" fmla="*/ 432946 w 606740"/>
              <a:gd name="connsiteY38" fmla="*/ 390634 h 605821"/>
              <a:gd name="connsiteX39" fmla="*/ 453464 w 606740"/>
              <a:gd name="connsiteY39" fmla="*/ 411121 h 605821"/>
              <a:gd name="connsiteX40" fmla="*/ 453464 w 606740"/>
              <a:gd name="connsiteY40" fmla="*/ 429291 h 605821"/>
              <a:gd name="connsiteX41" fmla="*/ 428675 w 606740"/>
              <a:gd name="connsiteY41" fmla="*/ 454042 h 605821"/>
              <a:gd name="connsiteX42" fmla="*/ 410478 w 606740"/>
              <a:gd name="connsiteY42" fmla="*/ 454042 h 605821"/>
              <a:gd name="connsiteX43" fmla="*/ 389960 w 606740"/>
              <a:gd name="connsiteY43" fmla="*/ 433463 h 605821"/>
              <a:gd name="connsiteX44" fmla="*/ 333791 w 606740"/>
              <a:gd name="connsiteY44" fmla="*/ 456731 h 605821"/>
              <a:gd name="connsiteX45" fmla="*/ 333791 w 606740"/>
              <a:gd name="connsiteY45" fmla="*/ 485932 h 605821"/>
              <a:gd name="connsiteX46" fmla="*/ 320885 w 606740"/>
              <a:gd name="connsiteY46" fmla="*/ 498632 h 605821"/>
              <a:gd name="connsiteX47" fmla="*/ 285976 w 606740"/>
              <a:gd name="connsiteY47" fmla="*/ 498632 h 605821"/>
              <a:gd name="connsiteX48" fmla="*/ 273071 w 606740"/>
              <a:gd name="connsiteY48" fmla="*/ 485747 h 605821"/>
              <a:gd name="connsiteX49" fmla="*/ 273071 w 606740"/>
              <a:gd name="connsiteY49" fmla="*/ 456731 h 605821"/>
              <a:gd name="connsiteX50" fmla="*/ 216902 w 606740"/>
              <a:gd name="connsiteY50" fmla="*/ 433463 h 605821"/>
              <a:gd name="connsiteX51" fmla="*/ 196384 w 606740"/>
              <a:gd name="connsiteY51" fmla="*/ 454042 h 605821"/>
              <a:gd name="connsiteX52" fmla="*/ 178187 w 606740"/>
              <a:gd name="connsiteY52" fmla="*/ 454042 h 605821"/>
              <a:gd name="connsiteX53" fmla="*/ 153398 w 606740"/>
              <a:gd name="connsiteY53" fmla="*/ 429291 h 605821"/>
              <a:gd name="connsiteX54" fmla="*/ 153398 w 606740"/>
              <a:gd name="connsiteY54" fmla="*/ 411121 h 605821"/>
              <a:gd name="connsiteX55" fmla="*/ 173916 w 606740"/>
              <a:gd name="connsiteY55" fmla="*/ 390634 h 605821"/>
              <a:gd name="connsiteX56" fmla="*/ 150705 w 606740"/>
              <a:gd name="connsiteY56" fmla="*/ 334457 h 605821"/>
              <a:gd name="connsiteX57" fmla="*/ 121553 w 606740"/>
              <a:gd name="connsiteY57" fmla="*/ 334457 h 605821"/>
              <a:gd name="connsiteX58" fmla="*/ 108741 w 606740"/>
              <a:gd name="connsiteY58" fmla="*/ 321664 h 605821"/>
              <a:gd name="connsiteX59" fmla="*/ 108741 w 606740"/>
              <a:gd name="connsiteY59" fmla="*/ 286808 h 605821"/>
              <a:gd name="connsiteX60" fmla="*/ 121553 w 606740"/>
              <a:gd name="connsiteY60" fmla="*/ 273922 h 605821"/>
              <a:gd name="connsiteX61" fmla="*/ 150705 w 606740"/>
              <a:gd name="connsiteY61" fmla="*/ 273922 h 605821"/>
              <a:gd name="connsiteX62" fmla="*/ 173916 w 606740"/>
              <a:gd name="connsiteY62" fmla="*/ 217837 h 605821"/>
              <a:gd name="connsiteX63" fmla="*/ 153398 w 606740"/>
              <a:gd name="connsiteY63" fmla="*/ 197257 h 605821"/>
              <a:gd name="connsiteX64" fmla="*/ 153398 w 606740"/>
              <a:gd name="connsiteY64" fmla="*/ 179087 h 605821"/>
              <a:gd name="connsiteX65" fmla="*/ 178187 w 606740"/>
              <a:gd name="connsiteY65" fmla="*/ 154428 h 605821"/>
              <a:gd name="connsiteX66" fmla="*/ 196384 w 606740"/>
              <a:gd name="connsiteY66" fmla="*/ 154428 h 605821"/>
              <a:gd name="connsiteX67" fmla="*/ 216902 w 606740"/>
              <a:gd name="connsiteY67" fmla="*/ 174915 h 605821"/>
              <a:gd name="connsiteX68" fmla="*/ 273071 w 606740"/>
              <a:gd name="connsiteY68" fmla="*/ 151647 h 605821"/>
              <a:gd name="connsiteX69" fmla="*/ 273071 w 606740"/>
              <a:gd name="connsiteY69" fmla="*/ 122631 h 605821"/>
              <a:gd name="connsiteX70" fmla="*/ 285976 w 606740"/>
              <a:gd name="connsiteY70" fmla="*/ 109746 h 605821"/>
              <a:gd name="connsiteX71" fmla="*/ 477610 w 606740"/>
              <a:gd name="connsiteY71" fmla="*/ 55270 h 605821"/>
              <a:gd name="connsiteX72" fmla="*/ 589009 w 606740"/>
              <a:gd name="connsiteY72" fmla="*/ 200127 h 605821"/>
              <a:gd name="connsiteX73" fmla="*/ 531917 w 606740"/>
              <a:gd name="connsiteY73" fmla="*/ 220887 h 605821"/>
              <a:gd name="connsiteX74" fmla="*/ 495898 w 606740"/>
              <a:gd name="connsiteY74" fmla="*/ 155919 h 605821"/>
              <a:gd name="connsiteX75" fmla="*/ 442798 w 606740"/>
              <a:gd name="connsiteY75" fmla="*/ 104853 h 605821"/>
              <a:gd name="connsiteX76" fmla="*/ 477610 w 606740"/>
              <a:gd name="connsiteY76" fmla="*/ 55270 h 605821"/>
              <a:gd name="connsiteX77" fmla="*/ 287505 w 606740"/>
              <a:gd name="connsiteY77" fmla="*/ 284 h 605821"/>
              <a:gd name="connsiteX78" fmla="*/ 431931 w 606740"/>
              <a:gd name="connsiteY78" fmla="*/ 28455 h 605821"/>
              <a:gd name="connsiteX79" fmla="*/ 406305 w 606740"/>
              <a:gd name="connsiteY79" fmla="*/ 83337 h 605821"/>
              <a:gd name="connsiteX80" fmla="*/ 60444 w 606740"/>
              <a:gd name="connsiteY80" fmla="*/ 282843 h 605821"/>
              <a:gd name="connsiteX81" fmla="*/ 0 w 606740"/>
              <a:gd name="connsiteY81" fmla="*/ 277559 h 605821"/>
              <a:gd name="connsiteX82" fmla="*/ 148093 w 606740"/>
              <a:gd name="connsiteY82" fmla="*/ 43381 h 605821"/>
              <a:gd name="connsiteX83" fmla="*/ 287505 w 606740"/>
              <a:gd name="connsiteY83" fmla="*/ 284 h 60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6740" h="605821">
                <a:moveTo>
                  <a:pt x="59406" y="325182"/>
                </a:moveTo>
                <a:cubicBezTo>
                  <a:pt x="80950" y="452568"/>
                  <a:pt x="154777" y="526182"/>
                  <a:pt x="281908" y="547227"/>
                </a:cubicBezTo>
                <a:cubicBezTo>
                  <a:pt x="280329" y="566233"/>
                  <a:pt x="278565" y="585795"/>
                  <a:pt x="276800" y="605821"/>
                </a:cubicBezTo>
                <a:cubicBezTo>
                  <a:pt x="114103" y="592749"/>
                  <a:pt x="6195" y="453774"/>
                  <a:pt x="1552" y="330189"/>
                </a:cubicBezTo>
                <a:cubicBezTo>
                  <a:pt x="21053" y="328520"/>
                  <a:pt x="40555" y="326851"/>
                  <a:pt x="59406" y="325182"/>
                </a:cubicBezTo>
                <a:close/>
                <a:moveTo>
                  <a:pt x="602385" y="251442"/>
                </a:moveTo>
                <a:cubicBezTo>
                  <a:pt x="635159" y="451925"/>
                  <a:pt x="476953" y="599855"/>
                  <a:pt x="329425" y="605045"/>
                </a:cubicBezTo>
                <a:cubicBezTo>
                  <a:pt x="327846" y="585488"/>
                  <a:pt x="326082" y="566116"/>
                  <a:pt x="324318" y="546096"/>
                </a:cubicBezTo>
                <a:cubicBezTo>
                  <a:pt x="394880" y="538310"/>
                  <a:pt x="452443" y="507816"/>
                  <a:pt x="495522" y="452203"/>
                </a:cubicBezTo>
                <a:cubicBezTo>
                  <a:pt x="538880" y="396220"/>
                  <a:pt x="553457" y="332544"/>
                  <a:pt x="542965" y="261731"/>
                </a:cubicBezTo>
                <a:cubicBezTo>
                  <a:pt x="563298" y="258301"/>
                  <a:pt x="582981" y="254779"/>
                  <a:pt x="602385" y="251442"/>
                </a:cubicBezTo>
                <a:close/>
                <a:moveTo>
                  <a:pt x="303431" y="210142"/>
                </a:moveTo>
                <a:cubicBezTo>
                  <a:pt x="251346" y="210142"/>
                  <a:pt x="209010" y="252415"/>
                  <a:pt x="209010" y="304421"/>
                </a:cubicBezTo>
                <a:cubicBezTo>
                  <a:pt x="209010" y="331768"/>
                  <a:pt x="220708" y="356334"/>
                  <a:pt x="239463" y="373670"/>
                </a:cubicBezTo>
                <a:cubicBezTo>
                  <a:pt x="242248" y="349660"/>
                  <a:pt x="258217" y="329821"/>
                  <a:pt x="280035" y="321293"/>
                </a:cubicBezTo>
                <a:cubicBezTo>
                  <a:pt x="267687" y="313506"/>
                  <a:pt x="259516" y="299786"/>
                  <a:pt x="259516" y="284026"/>
                </a:cubicBezTo>
                <a:cubicBezTo>
                  <a:pt x="259516" y="259831"/>
                  <a:pt x="279199" y="240178"/>
                  <a:pt x="303431" y="240178"/>
                </a:cubicBezTo>
                <a:cubicBezTo>
                  <a:pt x="327663" y="240085"/>
                  <a:pt x="347346" y="259831"/>
                  <a:pt x="347346" y="284026"/>
                </a:cubicBezTo>
                <a:cubicBezTo>
                  <a:pt x="347346" y="299786"/>
                  <a:pt x="339083" y="313506"/>
                  <a:pt x="326827" y="321293"/>
                </a:cubicBezTo>
                <a:cubicBezTo>
                  <a:pt x="348645" y="329821"/>
                  <a:pt x="364614" y="349660"/>
                  <a:pt x="367399" y="373670"/>
                </a:cubicBezTo>
                <a:cubicBezTo>
                  <a:pt x="386154" y="356520"/>
                  <a:pt x="397852" y="331861"/>
                  <a:pt x="397852" y="304421"/>
                </a:cubicBezTo>
                <a:cubicBezTo>
                  <a:pt x="397852" y="252415"/>
                  <a:pt x="355516" y="210142"/>
                  <a:pt x="303431" y="210142"/>
                </a:cubicBezTo>
                <a:close/>
                <a:moveTo>
                  <a:pt x="285976" y="109746"/>
                </a:moveTo>
                <a:lnTo>
                  <a:pt x="320885" y="109746"/>
                </a:lnTo>
                <a:cubicBezTo>
                  <a:pt x="327942" y="109746"/>
                  <a:pt x="333791" y="115493"/>
                  <a:pt x="333791" y="122631"/>
                </a:cubicBezTo>
                <a:lnTo>
                  <a:pt x="333791" y="151647"/>
                </a:lnTo>
                <a:cubicBezTo>
                  <a:pt x="354216" y="155726"/>
                  <a:pt x="373249" y="163791"/>
                  <a:pt x="389960" y="174915"/>
                </a:cubicBezTo>
                <a:lnTo>
                  <a:pt x="410478" y="154428"/>
                </a:lnTo>
                <a:cubicBezTo>
                  <a:pt x="415492" y="149422"/>
                  <a:pt x="423662" y="149422"/>
                  <a:pt x="428675" y="154428"/>
                </a:cubicBezTo>
                <a:lnTo>
                  <a:pt x="453464" y="179087"/>
                </a:lnTo>
                <a:cubicBezTo>
                  <a:pt x="458385" y="184093"/>
                  <a:pt x="458385" y="192251"/>
                  <a:pt x="453464" y="197257"/>
                </a:cubicBezTo>
                <a:lnTo>
                  <a:pt x="432946" y="217837"/>
                </a:lnTo>
                <a:cubicBezTo>
                  <a:pt x="444087" y="234523"/>
                  <a:pt x="452072" y="253527"/>
                  <a:pt x="456157" y="273922"/>
                </a:cubicBezTo>
                <a:lnTo>
                  <a:pt x="485309" y="273922"/>
                </a:lnTo>
                <a:cubicBezTo>
                  <a:pt x="492365" y="273922"/>
                  <a:pt x="498121" y="279577"/>
                  <a:pt x="498121" y="286808"/>
                </a:cubicBezTo>
                <a:lnTo>
                  <a:pt x="498121" y="321664"/>
                </a:lnTo>
                <a:cubicBezTo>
                  <a:pt x="498121" y="328709"/>
                  <a:pt x="492458" y="334457"/>
                  <a:pt x="485309" y="334457"/>
                </a:cubicBezTo>
                <a:lnTo>
                  <a:pt x="456157" y="334457"/>
                </a:lnTo>
                <a:cubicBezTo>
                  <a:pt x="452072" y="354851"/>
                  <a:pt x="444087" y="373948"/>
                  <a:pt x="432946" y="390634"/>
                </a:cubicBezTo>
                <a:lnTo>
                  <a:pt x="453464" y="411121"/>
                </a:lnTo>
                <a:cubicBezTo>
                  <a:pt x="458385" y="416035"/>
                  <a:pt x="458385" y="424192"/>
                  <a:pt x="453464" y="429291"/>
                </a:cubicBezTo>
                <a:lnTo>
                  <a:pt x="428675" y="454042"/>
                </a:lnTo>
                <a:cubicBezTo>
                  <a:pt x="423755" y="458956"/>
                  <a:pt x="415585" y="458956"/>
                  <a:pt x="410478" y="454042"/>
                </a:cubicBezTo>
                <a:lnTo>
                  <a:pt x="389960" y="433463"/>
                </a:lnTo>
                <a:cubicBezTo>
                  <a:pt x="373249" y="444587"/>
                  <a:pt x="354216" y="452652"/>
                  <a:pt x="333791" y="456731"/>
                </a:cubicBezTo>
                <a:lnTo>
                  <a:pt x="333791" y="485932"/>
                </a:lnTo>
                <a:cubicBezTo>
                  <a:pt x="333791" y="492977"/>
                  <a:pt x="327942" y="498632"/>
                  <a:pt x="320885" y="498632"/>
                </a:cubicBezTo>
                <a:lnTo>
                  <a:pt x="285976" y="498632"/>
                </a:lnTo>
                <a:cubicBezTo>
                  <a:pt x="278920" y="498632"/>
                  <a:pt x="273071" y="492977"/>
                  <a:pt x="273071" y="485747"/>
                </a:cubicBezTo>
                <a:lnTo>
                  <a:pt x="273071" y="456731"/>
                </a:lnTo>
                <a:cubicBezTo>
                  <a:pt x="252646" y="452652"/>
                  <a:pt x="233613" y="444587"/>
                  <a:pt x="216902" y="433463"/>
                </a:cubicBezTo>
                <a:lnTo>
                  <a:pt x="196384" y="454042"/>
                </a:lnTo>
                <a:cubicBezTo>
                  <a:pt x="191370" y="458956"/>
                  <a:pt x="183200" y="458956"/>
                  <a:pt x="178187" y="454042"/>
                </a:cubicBezTo>
                <a:lnTo>
                  <a:pt x="153398" y="429291"/>
                </a:lnTo>
                <a:cubicBezTo>
                  <a:pt x="148477" y="424378"/>
                  <a:pt x="148477" y="416220"/>
                  <a:pt x="153398" y="411121"/>
                </a:cubicBezTo>
                <a:lnTo>
                  <a:pt x="173916" y="390634"/>
                </a:lnTo>
                <a:cubicBezTo>
                  <a:pt x="162775" y="373948"/>
                  <a:pt x="154790" y="354851"/>
                  <a:pt x="150705" y="334457"/>
                </a:cubicBezTo>
                <a:lnTo>
                  <a:pt x="121553" y="334457"/>
                </a:lnTo>
                <a:cubicBezTo>
                  <a:pt x="114497" y="334457"/>
                  <a:pt x="108741" y="328802"/>
                  <a:pt x="108741" y="321664"/>
                </a:cubicBezTo>
                <a:lnTo>
                  <a:pt x="108741" y="286808"/>
                </a:lnTo>
                <a:cubicBezTo>
                  <a:pt x="108741" y="279762"/>
                  <a:pt x="114404" y="273922"/>
                  <a:pt x="121553" y="273922"/>
                </a:cubicBezTo>
                <a:lnTo>
                  <a:pt x="150705" y="273922"/>
                </a:lnTo>
                <a:cubicBezTo>
                  <a:pt x="154790" y="253527"/>
                  <a:pt x="162775" y="234523"/>
                  <a:pt x="173916" y="217837"/>
                </a:cubicBezTo>
                <a:lnTo>
                  <a:pt x="153398" y="197257"/>
                </a:lnTo>
                <a:cubicBezTo>
                  <a:pt x="148292" y="192343"/>
                  <a:pt x="148477" y="184186"/>
                  <a:pt x="153398" y="179087"/>
                </a:cubicBezTo>
                <a:lnTo>
                  <a:pt x="178187" y="154428"/>
                </a:lnTo>
                <a:cubicBezTo>
                  <a:pt x="183107" y="149422"/>
                  <a:pt x="191277" y="149422"/>
                  <a:pt x="196384" y="154428"/>
                </a:cubicBezTo>
                <a:lnTo>
                  <a:pt x="216902" y="174915"/>
                </a:lnTo>
                <a:cubicBezTo>
                  <a:pt x="233613" y="163698"/>
                  <a:pt x="252646" y="155726"/>
                  <a:pt x="273071" y="151647"/>
                </a:cubicBezTo>
                <a:lnTo>
                  <a:pt x="273071" y="122631"/>
                </a:lnTo>
                <a:cubicBezTo>
                  <a:pt x="273071" y="115586"/>
                  <a:pt x="278828" y="109746"/>
                  <a:pt x="285976" y="109746"/>
                </a:cubicBezTo>
                <a:close/>
                <a:moveTo>
                  <a:pt x="477610" y="55270"/>
                </a:moveTo>
                <a:cubicBezTo>
                  <a:pt x="529689" y="92619"/>
                  <a:pt x="566451" y="140349"/>
                  <a:pt x="589009" y="200127"/>
                </a:cubicBezTo>
                <a:cubicBezTo>
                  <a:pt x="569422" y="207263"/>
                  <a:pt x="550855" y="213936"/>
                  <a:pt x="531917" y="220887"/>
                </a:cubicBezTo>
                <a:cubicBezTo>
                  <a:pt x="522820" y="197068"/>
                  <a:pt x="511123" y="175567"/>
                  <a:pt x="495898" y="155919"/>
                </a:cubicBezTo>
                <a:cubicBezTo>
                  <a:pt x="480860" y="136364"/>
                  <a:pt x="462850" y="119682"/>
                  <a:pt x="442798" y="104853"/>
                </a:cubicBezTo>
                <a:cubicBezTo>
                  <a:pt x="454588" y="88078"/>
                  <a:pt x="466006" y="71859"/>
                  <a:pt x="477610" y="55270"/>
                </a:cubicBezTo>
                <a:close/>
                <a:moveTo>
                  <a:pt x="287505" y="284"/>
                </a:moveTo>
                <a:cubicBezTo>
                  <a:pt x="334882" y="-1837"/>
                  <a:pt x="383093" y="7920"/>
                  <a:pt x="431931" y="28455"/>
                </a:cubicBezTo>
                <a:cubicBezTo>
                  <a:pt x="423018" y="47460"/>
                  <a:pt x="414754" y="65445"/>
                  <a:pt x="406305" y="83337"/>
                </a:cubicBezTo>
                <a:cubicBezTo>
                  <a:pt x="242241" y="9635"/>
                  <a:pt x="71215" y="128208"/>
                  <a:pt x="60444" y="282843"/>
                </a:cubicBezTo>
                <a:cubicBezTo>
                  <a:pt x="40760" y="281082"/>
                  <a:pt x="20891" y="279413"/>
                  <a:pt x="0" y="277559"/>
                </a:cubicBezTo>
                <a:cubicBezTo>
                  <a:pt x="12256" y="175210"/>
                  <a:pt x="60073" y="95667"/>
                  <a:pt x="148093" y="43381"/>
                </a:cubicBezTo>
                <a:cubicBezTo>
                  <a:pt x="193589" y="16403"/>
                  <a:pt x="240129" y="2404"/>
                  <a:pt x="287505" y="28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 dirty="0"/>
          </a:p>
        </p:txBody>
      </p:sp>
      <p:cxnSp>
        <p:nvCxnSpPr>
          <p:cNvPr id="26" name="直接连接符 37">
            <a:extLst>
              <a:ext uri="{FF2B5EF4-FFF2-40B4-BE49-F238E27FC236}">
                <a16:creationId xmlns:a16="http://schemas.microsoft.com/office/drawing/2014/main" id="{A3145EBD-E1B0-4674-9FEC-E380E659F0A8}"/>
              </a:ext>
            </a:extLst>
          </p:cNvPr>
          <p:cNvCxnSpPr/>
          <p:nvPr/>
        </p:nvCxnSpPr>
        <p:spPr>
          <a:xfrm>
            <a:off x="4801581" y="3195287"/>
            <a:ext cx="30241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iṥḷide">
            <a:extLst>
              <a:ext uri="{FF2B5EF4-FFF2-40B4-BE49-F238E27FC236}">
                <a16:creationId xmlns:a16="http://schemas.microsoft.com/office/drawing/2014/main" id="{DE504E71-6484-4847-A063-D90B52557165}"/>
              </a:ext>
            </a:extLst>
          </p:cNvPr>
          <p:cNvSpPr/>
          <p:nvPr/>
        </p:nvSpPr>
        <p:spPr bwMode="auto">
          <a:xfrm>
            <a:off x="3696271" y="4591659"/>
            <a:ext cx="393415" cy="392817"/>
          </a:xfrm>
          <a:custGeom>
            <a:avLst/>
            <a:gdLst>
              <a:gd name="connsiteX0" fmla="*/ 59406 w 606740"/>
              <a:gd name="connsiteY0" fmla="*/ 325182 h 605821"/>
              <a:gd name="connsiteX1" fmla="*/ 281908 w 606740"/>
              <a:gd name="connsiteY1" fmla="*/ 547227 h 605821"/>
              <a:gd name="connsiteX2" fmla="*/ 276800 w 606740"/>
              <a:gd name="connsiteY2" fmla="*/ 605821 h 605821"/>
              <a:gd name="connsiteX3" fmla="*/ 1552 w 606740"/>
              <a:gd name="connsiteY3" fmla="*/ 330189 h 605821"/>
              <a:gd name="connsiteX4" fmla="*/ 59406 w 606740"/>
              <a:gd name="connsiteY4" fmla="*/ 325182 h 605821"/>
              <a:gd name="connsiteX5" fmla="*/ 602385 w 606740"/>
              <a:gd name="connsiteY5" fmla="*/ 251442 h 605821"/>
              <a:gd name="connsiteX6" fmla="*/ 329425 w 606740"/>
              <a:gd name="connsiteY6" fmla="*/ 605045 h 605821"/>
              <a:gd name="connsiteX7" fmla="*/ 324318 w 606740"/>
              <a:gd name="connsiteY7" fmla="*/ 546096 h 605821"/>
              <a:gd name="connsiteX8" fmla="*/ 495522 w 606740"/>
              <a:gd name="connsiteY8" fmla="*/ 452203 h 605821"/>
              <a:gd name="connsiteX9" fmla="*/ 542965 w 606740"/>
              <a:gd name="connsiteY9" fmla="*/ 261731 h 605821"/>
              <a:gd name="connsiteX10" fmla="*/ 602385 w 606740"/>
              <a:gd name="connsiteY10" fmla="*/ 251442 h 605821"/>
              <a:gd name="connsiteX11" fmla="*/ 303431 w 606740"/>
              <a:gd name="connsiteY11" fmla="*/ 210142 h 605821"/>
              <a:gd name="connsiteX12" fmla="*/ 209010 w 606740"/>
              <a:gd name="connsiteY12" fmla="*/ 304421 h 605821"/>
              <a:gd name="connsiteX13" fmla="*/ 239463 w 606740"/>
              <a:gd name="connsiteY13" fmla="*/ 373670 h 605821"/>
              <a:gd name="connsiteX14" fmla="*/ 280035 w 606740"/>
              <a:gd name="connsiteY14" fmla="*/ 321293 h 605821"/>
              <a:gd name="connsiteX15" fmla="*/ 259516 w 606740"/>
              <a:gd name="connsiteY15" fmla="*/ 284026 h 605821"/>
              <a:gd name="connsiteX16" fmla="*/ 303431 w 606740"/>
              <a:gd name="connsiteY16" fmla="*/ 240178 h 605821"/>
              <a:gd name="connsiteX17" fmla="*/ 347346 w 606740"/>
              <a:gd name="connsiteY17" fmla="*/ 284026 h 605821"/>
              <a:gd name="connsiteX18" fmla="*/ 326827 w 606740"/>
              <a:gd name="connsiteY18" fmla="*/ 321293 h 605821"/>
              <a:gd name="connsiteX19" fmla="*/ 367399 w 606740"/>
              <a:gd name="connsiteY19" fmla="*/ 373670 h 605821"/>
              <a:gd name="connsiteX20" fmla="*/ 397852 w 606740"/>
              <a:gd name="connsiteY20" fmla="*/ 304421 h 605821"/>
              <a:gd name="connsiteX21" fmla="*/ 303431 w 606740"/>
              <a:gd name="connsiteY21" fmla="*/ 210142 h 605821"/>
              <a:gd name="connsiteX22" fmla="*/ 285976 w 606740"/>
              <a:gd name="connsiteY22" fmla="*/ 109746 h 605821"/>
              <a:gd name="connsiteX23" fmla="*/ 320885 w 606740"/>
              <a:gd name="connsiteY23" fmla="*/ 109746 h 605821"/>
              <a:gd name="connsiteX24" fmla="*/ 333791 w 606740"/>
              <a:gd name="connsiteY24" fmla="*/ 122631 h 605821"/>
              <a:gd name="connsiteX25" fmla="*/ 333791 w 606740"/>
              <a:gd name="connsiteY25" fmla="*/ 151647 h 605821"/>
              <a:gd name="connsiteX26" fmla="*/ 389960 w 606740"/>
              <a:gd name="connsiteY26" fmla="*/ 174915 h 605821"/>
              <a:gd name="connsiteX27" fmla="*/ 410478 w 606740"/>
              <a:gd name="connsiteY27" fmla="*/ 154428 h 605821"/>
              <a:gd name="connsiteX28" fmla="*/ 428675 w 606740"/>
              <a:gd name="connsiteY28" fmla="*/ 154428 h 605821"/>
              <a:gd name="connsiteX29" fmla="*/ 453464 w 606740"/>
              <a:gd name="connsiteY29" fmla="*/ 179087 h 605821"/>
              <a:gd name="connsiteX30" fmla="*/ 453464 w 606740"/>
              <a:gd name="connsiteY30" fmla="*/ 197257 h 605821"/>
              <a:gd name="connsiteX31" fmla="*/ 432946 w 606740"/>
              <a:gd name="connsiteY31" fmla="*/ 217837 h 605821"/>
              <a:gd name="connsiteX32" fmla="*/ 456157 w 606740"/>
              <a:gd name="connsiteY32" fmla="*/ 273922 h 605821"/>
              <a:gd name="connsiteX33" fmla="*/ 485309 w 606740"/>
              <a:gd name="connsiteY33" fmla="*/ 273922 h 605821"/>
              <a:gd name="connsiteX34" fmla="*/ 498121 w 606740"/>
              <a:gd name="connsiteY34" fmla="*/ 286808 h 605821"/>
              <a:gd name="connsiteX35" fmla="*/ 498121 w 606740"/>
              <a:gd name="connsiteY35" fmla="*/ 321664 h 605821"/>
              <a:gd name="connsiteX36" fmla="*/ 485309 w 606740"/>
              <a:gd name="connsiteY36" fmla="*/ 334457 h 605821"/>
              <a:gd name="connsiteX37" fmla="*/ 456157 w 606740"/>
              <a:gd name="connsiteY37" fmla="*/ 334457 h 605821"/>
              <a:gd name="connsiteX38" fmla="*/ 432946 w 606740"/>
              <a:gd name="connsiteY38" fmla="*/ 390634 h 605821"/>
              <a:gd name="connsiteX39" fmla="*/ 453464 w 606740"/>
              <a:gd name="connsiteY39" fmla="*/ 411121 h 605821"/>
              <a:gd name="connsiteX40" fmla="*/ 453464 w 606740"/>
              <a:gd name="connsiteY40" fmla="*/ 429291 h 605821"/>
              <a:gd name="connsiteX41" fmla="*/ 428675 w 606740"/>
              <a:gd name="connsiteY41" fmla="*/ 454042 h 605821"/>
              <a:gd name="connsiteX42" fmla="*/ 410478 w 606740"/>
              <a:gd name="connsiteY42" fmla="*/ 454042 h 605821"/>
              <a:gd name="connsiteX43" fmla="*/ 389960 w 606740"/>
              <a:gd name="connsiteY43" fmla="*/ 433463 h 605821"/>
              <a:gd name="connsiteX44" fmla="*/ 333791 w 606740"/>
              <a:gd name="connsiteY44" fmla="*/ 456731 h 605821"/>
              <a:gd name="connsiteX45" fmla="*/ 333791 w 606740"/>
              <a:gd name="connsiteY45" fmla="*/ 485932 h 605821"/>
              <a:gd name="connsiteX46" fmla="*/ 320885 w 606740"/>
              <a:gd name="connsiteY46" fmla="*/ 498632 h 605821"/>
              <a:gd name="connsiteX47" fmla="*/ 285976 w 606740"/>
              <a:gd name="connsiteY47" fmla="*/ 498632 h 605821"/>
              <a:gd name="connsiteX48" fmla="*/ 273071 w 606740"/>
              <a:gd name="connsiteY48" fmla="*/ 485747 h 605821"/>
              <a:gd name="connsiteX49" fmla="*/ 273071 w 606740"/>
              <a:gd name="connsiteY49" fmla="*/ 456731 h 605821"/>
              <a:gd name="connsiteX50" fmla="*/ 216902 w 606740"/>
              <a:gd name="connsiteY50" fmla="*/ 433463 h 605821"/>
              <a:gd name="connsiteX51" fmla="*/ 196384 w 606740"/>
              <a:gd name="connsiteY51" fmla="*/ 454042 h 605821"/>
              <a:gd name="connsiteX52" fmla="*/ 178187 w 606740"/>
              <a:gd name="connsiteY52" fmla="*/ 454042 h 605821"/>
              <a:gd name="connsiteX53" fmla="*/ 153398 w 606740"/>
              <a:gd name="connsiteY53" fmla="*/ 429291 h 605821"/>
              <a:gd name="connsiteX54" fmla="*/ 153398 w 606740"/>
              <a:gd name="connsiteY54" fmla="*/ 411121 h 605821"/>
              <a:gd name="connsiteX55" fmla="*/ 173916 w 606740"/>
              <a:gd name="connsiteY55" fmla="*/ 390634 h 605821"/>
              <a:gd name="connsiteX56" fmla="*/ 150705 w 606740"/>
              <a:gd name="connsiteY56" fmla="*/ 334457 h 605821"/>
              <a:gd name="connsiteX57" fmla="*/ 121553 w 606740"/>
              <a:gd name="connsiteY57" fmla="*/ 334457 h 605821"/>
              <a:gd name="connsiteX58" fmla="*/ 108741 w 606740"/>
              <a:gd name="connsiteY58" fmla="*/ 321664 h 605821"/>
              <a:gd name="connsiteX59" fmla="*/ 108741 w 606740"/>
              <a:gd name="connsiteY59" fmla="*/ 286808 h 605821"/>
              <a:gd name="connsiteX60" fmla="*/ 121553 w 606740"/>
              <a:gd name="connsiteY60" fmla="*/ 273922 h 605821"/>
              <a:gd name="connsiteX61" fmla="*/ 150705 w 606740"/>
              <a:gd name="connsiteY61" fmla="*/ 273922 h 605821"/>
              <a:gd name="connsiteX62" fmla="*/ 173916 w 606740"/>
              <a:gd name="connsiteY62" fmla="*/ 217837 h 605821"/>
              <a:gd name="connsiteX63" fmla="*/ 153398 w 606740"/>
              <a:gd name="connsiteY63" fmla="*/ 197257 h 605821"/>
              <a:gd name="connsiteX64" fmla="*/ 153398 w 606740"/>
              <a:gd name="connsiteY64" fmla="*/ 179087 h 605821"/>
              <a:gd name="connsiteX65" fmla="*/ 178187 w 606740"/>
              <a:gd name="connsiteY65" fmla="*/ 154428 h 605821"/>
              <a:gd name="connsiteX66" fmla="*/ 196384 w 606740"/>
              <a:gd name="connsiteY66" fmla="*/ 154428 h 605821"/>
              <a:gd name="connsiteX67" fmla="*/ 216902 w 606740"/>
              <a:gd name="connsiteY67" fmla="*/ 174915 h 605821"/>
              <a:gd name="connsiteX68" fmla="*/ 273071 w 606740"/>
              <a:gd name="connsiteY68" fmla="*/ 151647 h 605821"/>
              <a:gd name="connsiteX69" fmla="*/ 273071 w 606740"/>
              <a:gd name="connsiteY69" fmla="*/ 122631 h 605821"/>
              <a:gd name="connsiteX70" fmla="*/ 285976 w 606740"/>
              <a:gd name="connsiteY70" fmla="*/ 109746 h 605821"/>
              <a:gd name="connsiteX71" fmla="*/ 477610 w 606740"/>
              <a:gd name="connsiteY71" fmla="*/ 55270 h 605821"/>
              <a:gd name="connsiteX72" fmla="*/ 589009 w 606740"/>
              <a:gd name="connsiteY72" fmla="*/ 200127 h 605821"/>
              <a:gd name="connsiteX73" fmla="*/ 531917 w 606740"/>
              <a:gd name="connsiteY73" fmla="*/ 220887 h 605821"/>
              <a:gd name="connsiteX74" fmla="*/ 495898 w 606740"/>
              <a:gd name="connsiteY74" fmla="*/ 155919 h 605821"/>
              <a:gd name="connsiteX75" fmla="*/ 442798 w 606740"/>
              <a:gd name="connsiteY75" fmla="*/ 104853 h 605821"/>
              <a:gd name="connsiteX76" fmla="*/ 477610 w 606740"/>
              <a:gd name="connsiteY76" fmla="*/ 55270 h 605821"/>
              <a:gd name="connsiteX77" fmla="*/ 287505 w 606740"/>
              <a:gd name="connsiteY77" fmla="*/ 284 h 605821"/>
              <a:gd name="connsiteX78" fmla="*/ 431931 w 606740"/>
              <a:gd name="connsiteY78" fmla="*/ 28455 h 605821"/>
              <a:gd name="connsiteX79" fmla="*/ 406305 w 606740"/>
              <a:gd name="connsiteY79" fmla="*/ 83337 h 605821"/>
              <a:gd name="connsiteX80" fmla="*/ 60444 w 606740"/>
              <a:gd name="connsiteY80" fmla="*/ 282843 h 605821"/>
              <a:gd name="connsiteX81" fmla="*/ 0 w 606740"/>
              <a:gd name="connsiteY81" fmla="*/ 277559 h 605821"/>
              <a:gd name="connsiteX82" fmla="*/ 148093 w 606740"/>
              <a:gd name="connsiteY82" fmla="*/ 43381 h 605821"/>
              <a:gd name="connsiteX83" fmla="*/ 287505 w 606740"/>
              <a:gd name="connsiteY83" fmla="*/ 284 h 60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6740" h="605821">
                <a:moveTo>
                  <a:pt x="59406" y="325182"/>
                </a:moveTo>
                <a:cubicBezTo>
                  <a:pt x="80950" y="452568"/>
                  <a:pt x="154777" y="526182"/>
                  <a:pt x="281908" y="547227"/>
                </a:cubicBezTo>
                <a:cubicBezTo>
                  <a:pt x="280329" y="566233"/>
                  <a:pt x="278565" y="585795"/>
                  <a:pt x="276800" y="605821"/>
                </a:cubicBezTo>
                <a:cubicBezTo>
                  <a:pt x="114103" y="592749"/>
                  <a:pt x="6195" y="453774"/>
                  <a:pt x="1552" y="330189"/>
                </a:cubicBezTo>
                <a:cubicBezTo>
                  <a:pt x="21053" y="328520"/>
                  <a:pt x="40555" y="326851"/>
                  <a:pt x="59406" y="325182"/>
                </a:cubicBezTo>
                <a:close/>
                <a:moveTo>
                  <a:pt x="602385" y="251442"/>
                </a:moveTo>
                <a:cubicBezTo>
                  <a:pt x="635159" y="451925"/>
                  <a:pt x="476953" y="599855"/>
                  <a:pt x="329425" y="605045"/>
                </a:cubicBezTo>
                <a:cubicBezTo>
                  <a:pt x="327846" y="585488"/>
                  <a:pt x="326082" y="566116"/>
                  <a:pt x="324318" y="546096"/>
                </a:cubicBezTo>
                <a:cubicBezTo>
                  <a:pt x="394880" y="538310"/>
                  <a:pt x="452443" y="507816"/>
                  <a:pt x="495522" y="452203"/>
                </a:cubicBezTo>
                <a:cubicBezTo>
                  <a:pt x="538880" y="396220"/>
                  <a:pt x="553457" y="332544"/>
                  <a:pt x="542965" y="261731"/>
                </a:cubicBezTo>
                <a:cubicBezTo>
                  <a:pt x="563298" y="258301"/>
                  <a:pt x="582981" y="254779"/>
                  <a:pt x="602385" y="251442"/>
                </a:cubicBezTo>
                <a:close/>
                <a:moveTo>
                  <a:pt x="303431" y="210142"/>
                </a:moveTo>
                <a:cubicBezTo>
                  <a:pt x="251346" y="210142"/>
                  <a:pt x="209010" y="252415"/>
                  <a:pt x="209010" y="304421"/>
                </a:cubicBezTo>
                <a:cubicBezTo>
                  <a:pt x="209010" y="331768"/>
                  <a:pt x="220708" y="356334"/>
                  <a:pt x="239463" y="373670"/>
                </a:cubicBezTo>
                <a:cubicBezTo>
                  <a:pt x="242248" y="349660"/>
                  <a:pt x="258217" y="329821"/>
                  <a:pt x="280035" y="321293"/>
                </a:cubicBezTo>
                <a:cubicBezTo>
                  <a:pt x="267687" y="313506"/>
                  <a:pt x="259516" y="299786"/>
                  <a:pt x="259516" y="284026"/>
                </a:cubicBezTo>
                <a:cubicBezTo>
                  <a:pt x="259516" y="259831"/>
                  <a:pt x="279199" y="240178"/>
                  <a:pt x="303431" y="240178"/>
                </a:cubicBezTo>
                <a:cubicBezTo>
                  <a:pt x="327663" y="240085"/>
                  <a:pt x="347346" y="259831"/>
                  <a:pt x="347346" y="284026"/>
                </a:cubicBezTo>
                <a:cubicBezTo>
                  <a:pt x="347346" y="299786"/>
                  <a:pt x="339083" y="313506"/>
                  <a:pt x="326827" y="321293"/>
                </a:cubicBezTo>
                <a:cubicBezTo>
                  <a:pt x="348645" y="329821"/>
                  <a:pt x="364614" y="349660"/>
                  <a:pt x="367399" y="373670"/>
                </a:cubicBezTo>
                <a:cubicBezTo>
                  <a:pt x="386154" y="356520"/>
                  <a:pt x="397852" y="331861"/>
                  <a:pt x="397852" y="304421"/>
                </a:cubicBezTo>
                <a:cubicBezTo>
                  <a:pt x="397852" y="252415"/>
                  <a:pt x="355516" y="210142"/>
                  <a:pt x="303431" y="210142"/>
                </a:cubicBezTo>
                <a:close/>
                <a:moveTo>
                  <a:pt x="285976" y="109746"/>
                </a:moveTo>
                <a:lnTo>
                  <a:pt x="320885" y="109746"/>
                </a:lnTo>
                <a:cubicBezTo>
                  <a:pt x="327942" y="109746"/>
                  <a:pt x="333791" y="115493"/>
                  <a:pt x="333791" y="122631"/>
                </a:cubicBezTo>
                <a:lnTo>
                  <a:pt x="333791" y="151647"/>
                </a:lnTo>
                <a:cubicBezTo>
                  <a:pt x="354216" y="155726"/>
                  <a:pt x="373249" y="163791"/>
                  <a:pt x="389960" y="174915"/>
                </a:cubicBezTo>
                <a:lnTo>
                  <a:pt x="410478" y="154428"/>
                </a:lnTo>
                <a:cubicBezTo>
                  <a:pt x="415492" y="149422"/>
                  <a:pt x="423662" y="149422"/>
                  <a:pt x="428675" y="154428"/>
                </a:cubicBezTo>
                <a:lnTo>
                  <a:pt x="453464" y="179087"/>
                </a:lnTo>
                <a:cubicBezTo>
                  <a:pt x="458385" y="184093"/>
                  <a:pt x="458385" y="192251"/>
                  <a:pt x="453464" y="197257"/>
                </a:cubicBezTo>
                <a:lnTo>
                  <a:pt x="432946" y="217837"/>
                </a:lnTo>
                <a:cubicBezTo>
                  <a:pt x="444087" y="234523"/>
                  <a:pt x="452072" y="253527"/>
                  <a:pt x="456157" y="273922"/>
                </a:cubicBezTo>
                <a:lnTo>
                  <a:pt x="485309" y="273922"/>
                </a:lnTo>
                <a:cubicBezTo>
                  <a:pt x="492365" y="273922"/>
                  <a:pt x="498121" y="279577"/>
                  <a:pt x="498121" y="286808"/>
                </a:cubicBezTo>
                <a:lnTo>
                  <a:pt x="498121" y="321664"/>
                </a:lnTo>
                <a:cubicBezTo>
                  <a:pt x="498121" y="328709"/>
                  <a:pt x="492458" y="334457"/>
                  <a:pt x="485309" y="334457"/>
                </a:cubicBezTo>
                <a:lnTo>
                  <a:pt x="456157" y="334457"/>
                </a:lnTo>
                <a:cubicBezTo>
                  <a:pt x="452072" y="354851"/>
                  <a:pt x="444087" y="373948"/>
                  <a:pt x="432946" y="390634"/>
                </a:cubicBezTo>
                <a:lnTo>
                  <a:pt x="453464" y="411121"/>
                </a:lnTo>
                <a:cubicBezTo>
                  <a:pt x="458385" y="416035"/>
                  <a:pt x="458385" y="424192"/>
                  <a:pt x="453464" y="429291"/>
                </a:cubicBezTo>
                <a:lnTo>
                  <a:pt x="428675" y="454042"/>
                </a:lnTo>
                <a:cubicBezTo>
                  <a:pt x="423755" y="458956"/>
                  <a:pt x="415585" y="458956"/>
                  <a:pt x="410478" y="454042"/>
                </a:cubicBezTo>
                <a:lnTo>
                  <a:pt x="389960" y="433463"/>
                </a:lnTo>
                <a:cubicBezTo>
                  <a:pt x="373249" y="444587"/>
                  <a:pt x="354216" y="452652"/>
                  <a:pt x="333791" y="456731"/>
                </a:cubicBezTo>
                <a:lnTo>
                  <a:pt x="333791" y="485932"/>
                </a:lnTo>
                <a:cubicBezTo>
                  <a:pt x="333791" y="492977"/>
                  <a:pt x="327942" y="498632"/>
                  <a:pt x="320885" y="498632"/>
                </a:cubicBezTo>
                <a:lnTo>
                  <a:pt x="285976" y="498632"/>
                </a:lnTo>
                <a:cubicBezTo>
                  <a:pt x="278920" y="498632"/>
                  <a:pt x="273071" y="492977"/>
                  <a:pt x="273071" y="485747"/>
                </a:cubicBezTo>
                <a:lnTo>
                  <a:pt x="273071" y="456731"/>
                </a:lnTo>
                <a:cubicBezTo>
                  <a:pt x="252646" y="452652"/>
                  <a:pt x="233613" y="444587"/>
                  <a:pt x="216902" y="433463"/>
                </a:cubicBezTo>
                <a:lnTo>
                  <a:pt x="196384" y="454042"/>
                </a:lnTo>
                <a:cubicBezTo>
                  <a:pt x="191370" y="458956"/>
                  <a:pt x="183200" y="458956"/>
                  <a:pt x="178187" y="454042"/>
                </a:cubicBezTo>
                <a:lnTo>
                  <a:pt x="153398" y="429291"/>
                </a:lnTo>
                <a:cubicBezTo>
                  <a:pt x="148477" y="424378"/>
                  <a:pt x="148477" y="416220"/>
                  <a:pt x="153398" y="411121"/>
                </a:cubicBezTo>
                <a:lnTo>
                  <a:pt x="173916" y="390634"/>
                </a:lnTo>
                <a:cubicBezTo>
                  <a:pt x="162775" y="373948"/>
                  <a:pt x="154790" y="354851"/>
                  <a:pt x="150705" y="334457"/>
                </a:cubicBezTo>
                <a:lnTo>
                  <a:pt x="121553" y="334457"/>
                </a:lnTo>
                <a:cubicBezTo>
                  <a:pt x="114497" y="334457"/>
                  <a:pt x="108741" y="328802"/>
                  <a:pt x="108741" y="321664"/>
                </a:cubicBezTo>
                <a:lnTo>
                  <a:pt x="108741" y="286808"/>
                </a:lnTo>
                <a:cubicBezTo>
                  <a:pt x="108741" y="279762"/>
                  <a:pt x="114404" y="273922"/>
                  <a:pt x="121553" y="273922"/>
                </a:cubicBezTo>
                <a:lnTo>
                  <a:pt x="150705" y="273922"/>
                </a:lnTo>
                <a:cubicBezTo>
                  <a:pt x="154790" y="253527"/>
                  <a:pt x="162775" y="234523"/>
                  <a:pt x="173916" y="217837"/>
                </a:cubicBezTo>
                <a:lnTo>
                  <a:pt x="153398" y="197257"/>
                </a:lnTo>
                <a:cubicBezTo>
                  <a:pt x="148292" y="192343"/>
                  <a:pt x="148477" y="184186"/>
                  <a:pt x="153398" y="179087"/>
                </a:cubicBezTo>
                <a:lnTo>
                  <a:pt x="178187" y="154428"/>
                </a:lnTo>
                <a:cubicBezTo>
                  <a:pt x="183107" y="149422"/>
                  <a:pt x="191277" y="149422"/>
                  <a:pt x="196384" y="154428"/>
                </a:cubicBezTo>
                <a:lnTo>
                  <a:pt x="216902" y="174915"/>
                </a:lnTo>
                <a:cubicBezTo>
                  <a:pt x="233613" y="163698"/>
                  <a:pt x="252646" y="155726"/>
                  <a:pt x="273071" y="151647"/>
                </a:cubicBezTo>
                <a:lnTo>
                  <a:pt x="273071" y="122631"/>
                </a:lnTo>
                <a:cubicBezTo>
                  <a:pt x="273071" y="115586"/>
                  <a:pt x="278828" y="109746"/>
                  <a:pt x="285976" y="109746"/>
                </a:cubicBezTo>
                <a:close/>
                <a:moveTo>
                  <a:pt x="477610" y="55270"/>
                </a:moveTo>
                <a:cubicBezTo>
                  <a:pt x="529689" y="92619"/>
                  <a:pt x="566451" y="140349"/>
                  <a:pt x="589009" y="200127"/>
                </a:cubicBezTo>
                <a:cubicBezTo>
                  <a:pt x="569422" y="207263"/>
                  <a:pt x="550855" y="213936"/>
                  <a:pt x="531917" y="220887"/>
                </a:cubicBezTo>
                <a:cubicBezTo>
                  <a:pt x="522820" y="197068"/>
                  <a:pt x="511123" y="175567"/>
                  <a:pt x="495898" y="155919"/>
                </a:cubicBezTo>
                <a:cubicBezTo>
                  <a:pt x="480860" y="136364"/>
                  <a:pt x="462850" y="119682"/>
                  <a:pt x="442798" y="104853"/>
                </a:cubicBezTo>
                <a:cubicBezTo>
                  <a:pt x="454588" y="88078"/>
                  <a:pt x="466006" y="71859"/>
                  <a:pt x="477610" y="55270"/>
                </a:cubicBezTo>
                <a:close/>
                <a:moveTo>
                  <a:pt x="287505" y="284"/>
                </a:moveTo>
                <a:cubicBezTo>
                  <a:pt x="334882" y="-1837"/>
                  <a:pt x="383093" y="7920"/>
                  <a:pt x="431931" y="28455"/>
                </a:cubicBezTo>
                <a:cubicBezTo>
                  <a:pt x="423018" y="47460"/>
                  <a:pt x="414754" y="65445"/>
                  <a:pt x="406305" y="83337"/>
                </a:cubicBezTo>
                <a:cubicBezTo>
                  <a:pt x="242241" y="9635"/>
                  <a:pt x="71215" y="128208"/>
                  <a:pt x="60444" y="282843"/>
                </a:cubicBezTo>
                <a:cubicBezTo>
                  <a:pt x="40760" y="281082"/>
                  <a:pt x="20891" y="279413"/>
                  <a:pt x="0" y="277559"/>
                </a:cubicBezTo>
                <a:cubicBezTo>
                  <a:pt x="12256" y="175210"/>
                  <a:pt x="60073" y="95667"/>
                  <a:pt x="148093" y="43381"/>
                </a:cubicBezTo>
                <a:cubicBezTo>
                  <a:pt x="193589" y="16403"/>
                  <a:pt x="240129" y="2404"/>
                  <a:pt x="287505" y="28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 dirty="0"/>
          </a:p>
        </p:txBody>
      </p:sp>
      <p:cxnSp>
        <p:nvCxnSpPr>
          <p:cNvPr id="21" name="直接连接符 43">
            <a:extLst>
              <a:ext uri="{FF2B5EF4-FFF2-40B4-BE49-F238E27FC236}">
                <a16:creationId xmlns:a16="http://schemas.microsoft.com/office/drawing/2014/main" id="{5037964A-65DF-4E6B-8AAE-1CDFD8CA1B6E}"/>
              </a:ext>
            </a:extLst>
          </p:cNvPr>
          <p:cNvCxnSpPr/>
          <p:nvPr/>
        </p:nvCxnSpPr>
        <p:spPr>
          <a:xfrm>
            <a:off x="1065550" y="5048939"/>
            <a:ext cx="30241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šḷîḑé">
            <a:extLst>
              <a:ext uri="{FF2B5EF4-FFF2-40B4-BE49-F238E27FC236}">
                <a16:creationId xmlns:a16="http://schemas.microsoft.com/office/drawing/2014/main" id="{4B7F7C6B-7BDF-44BC-9F6A-24E4D47111ED}"/>
              </a:ext>
            </a:extLst>
          </p:cNvPr>
          <p:cNvSpPr/>
          <p:nvPr/>
        </p:nvSpPr>
        <p:spPr bwMode="auto">
          <a:xfrm>
            <a:off x="7432302" y="4591659"/>
            <a:ext cx="393415" cy="392817"/>
          </a:xfrm>
          <a:custGeom>
            <a:avLst/>
            <a:gdLst>
              <a:gd name="connsiteX0" fmla="*/ 59406 w 606740"/>
              <a:gd name="connsiteY0" fmla="*/ 325182 h 605821"/>
              <a:gd name="connsiteX1" fmla="*/ 281908 w 606740"/>
              <a:gd name="connsiteY1" fmla="*/ 547227 h 605821"/>
              <a:gd name="connsiteX2" fmla="*/ 276800 w 606740"/>
              <a:gd name="connsiteY2" fmla="*/ 605821 h 605821"/>
              <a:gd name="connsiteX3" fmla="*/ 1552 w 606740"/>
              <a:gd name="connsiteY3" fmla="*/ 330189 h 605821"/>
              <a:gd name="connsiteX4" fmla="*/ 59406 w 606740"/>
              <a:gd name="connsiteY4" fmla="*/ 325182 h 605821"/>
              <a:gd name="connsiteX5" fmla="*/ 602385 w 606740"/>
              <a:gd name="connsiteY5" fmla="*/ 251442 h 605821"/>
              <a:gd name="connsiteX6" fmla="*/ 329425 w 606740"/>
              <a:gd name="connsiteY6" fmla="*/ 605045 h 605821"/>
              <a:gd name="connsiteX7" fmla="*/ 324318 w 606740"/>
              <a:gd name="connsiteY7" fmla="*/ 546096 h 605821"/>
              <a:gd name="connsiteX8" fmla="*/ 495522 w 606740"/>
              <a:gd name="connsiteY8" fmla="*/ 452203 h 605821"/>
              <a:gd name="connsiteX9" fmla="*/ 542965 w 606740"/>
              <a:gd name="connsiteY9" fmla="*/ 261731 h 605821"/>
              <a:gd name="connsiteX10" fmla="*/ 602385 w 606740"/>
              <a:gd name="connsiteY10" fmla="*/ 251442 h 605821"/>
              <a:gd name="connsiteX11" fmla="*/ 303431 w 606740"/>
              <a:gd name="connsiteY11" fmla="*/ 210142 h 605821"/>
              <a:gd name="connsiteX12" fmla="*/ 209010 w 606740"/>
              <a:gd name="connsiteY12" fmla="*/ 304421 h 605821"/>
              <a:gd name="connsiteX13" fmla="*/ 239463 w 606740"/>
              <a:gd name="connsiteY13" fmla="*/ 373670 h 605821"/>
              <a:gd name="connsiteX14" fmla="*/ 280035 w 606740"/>
              <a:gd name="connsiteY14" fmla="*/ 321293 h 605821"/>
              <a:gd name="connsiteX15" fmla="*/ 259516 w 606740"/>
              <a:gd name="connsiteY15" fmla="*/ 284026 h 605821"/>
              <a:gd name="connsiteX16" fmla="*/ 303431 w 606740"/>
              <a:gd name="connsiteY16" fmla="*/ 240178 h 605821"/>
              <a:gd name="connsiteX17" fmla="*/ 347346 w 606740"/>
              <a:gd name="connsiteY17" fmla="*/ 284026 h 605821"/>
              <a:gd name="connsiteX18" fmla="*/ 326827 w 606740"/>
              <a:gd name="connsiteY18" fmla="*/ 321293 h 605821"/>
              <a:gd name="connsiteX19" fmla="*/ 367399 w 606740"/>
              <a:gd name="connsiteY19" fmla="*/ 373670 h 605821"/>
              <a:gd name="connsiteX20" fmla="*/ 397852 w 606740"/>
              <a:gd name="connsiteY20" fmla="*/ 304421 h 605821"/>
              <a:gd name="connsiteX21" fmla="*/ 303431 w 606740"/>
              <a:gd name="connsiteY21" fmla="*/ 210142 h 605821"/>
              <a:gd name="connsiteX22" fmla="*/ 285976 w 606740"/>
              <a:gd name="connsiteY22" fmla="*/ 109746 h 605821"/>
              <a:gd name="connsiteX23" fmla="*/ 320885 w 606740"/>
              <a:gd name="connsiteY23" fmla="*/ 109746 h 605821"/>
              <a:gd name="connsiteX24" fmla="*/ 333791 w 606740"/>
              <a:gd name="connsiteY24" fmla="*/ 122631 h 605821"/>
              <a:gd name="connsiteX25" fmla="*/ 333791 w 606740"/>
              <a:gd name="connsiteY25" fmla="*/ 151647 h 605821"/>
              <a:gd name="connsiteX26" fmla="*/ 389960 w 606740"/>
              <a:gd name="connsiteY26" fmla="*/ 174915 h 605821"/>
              <a:gd name="connsiteX27" fmla="*/ 410478 w 606740"/>
              <a:gd name="connsiteY27" fmla="*/ 154428 h 605821"/>
              <a:gd name="connsiteX28" fmla="*/ 428675 w 606740"/>
              <a:gd name="connsiteY28" fmla="*/ 154428 h 605821"/>
              <a:gd name="connsiteX29" fmla="*/ 453464 w 606740"/>
              <a:gd name="connsiteY29" fmla="*/ 179087 h 605821"/>
              <a:gd name="connsiteX30" fmla="*/ 453464 w 606740"/>
              <a:gd name="connsiteY30" fmla="*/ 197257 h 605821"/>
              <a:gd name="connsiteX31" fmla="*/ 432946 w 606740"/>
              <a:gd name="connsiteY31" fmla="*/ 217837 h 605821"/>
              <a:gd name="connsiteX32" fmla="*/ 456157 w 606740"/>
              <a:gd name="connsiteY32" fmla="*/ 273922 h 605821"/>
              <a:gd name="connsiteX33" fmla="*/ 485309 w 606740"/>
              <a:gd name="connsiteY33" fmla="*/ 273922 h 605821"/>
              <a:gd name="connsiteX34" fmla="*/ 498121 w 606740"/>
              <a:gd name="connsiteY34" fmla="*/ 286808 h 605821"/>
              <a:gd name="connsiteX35" fmla="*/ 498121 w 606740"/>
              <a:gd name="connsiteY35" fmla="*/ 321664 h 605821"/>
              <a:gd name="connsiteX36" fmla="*/ 485309 w 606740"/>
              <a:gd name="connsiteY36" fmla="*/ 334457 h 605821"/>
              <a:gd name="connsiteX37" fmla="*/ 456157 w 606740"/>
              <a:gd name="connsiteY37" fmla="*/ 334457 h 605821"/>
              <a:gd name="connsiteX38" fmla="*/ 432946 w 606740"/>
              <a:gd name="connsiteY38" fmla="*/ 390634 h 605821"/>
              <a:gd name="connsiteX39" fmla="*/ 453464 w 606740"/>
              <a:gd name="connsiteY39" fmla="*/ 411121 h 605821"/>
              <a:gd name="connsiteX40" fmla="*/ 453464 w 606740"/>
              <a:gd name="connsiteY40" fmla="*/ 429291 h 605821"/>
              <a:gd name="connsiteX41" fmla="*/ 428675 w 606740"/>
              <a:gd name="connsiteY41" fmla="*/ 454042 h 605821"/>
              <a:gd name="connsiteX42" fmla="*/ 410478 w 606740"/>
              <a:gd name="connsiteY42" fmla="*/ 454042 h 605821"/>
              <a:gd name="connsiteX43" fmla="*/ 389960 w 606740"/>
              <a:gd name="connsiteY43" fmla="*/ 433463 h 605821"/>
              <a:gd name="connsiteX44" fmla="*/ 333791 w 606740"/>
              <a:gd name="connsiteY44" fmla="*/ 456731 h 605821"/>
              <a:gd name="connsiteX45" fmla="*/ 333791 w 606740"/>
              <a:gd name="connsiteY45" fmla="*/ 485932 h 605821"/>
              <a:gd name="connsiteX46" fmla="*/ 320885 w 606740"/>
              <a:gd name="connsiteY46" fmla="*/ 498632 h 605821"/>
              <a:gd name="connsiteX47" fmla="*/ 285976 w 606740"/>
              <a:gd name="connsiteY47" fmla="*/ 498632 h 605821"/>
              <a:gd name="connsiteX48" fmla="*/ 273071 w 606740"/>
              <a:gd name="connsiteY48" fmla="*/ 485747 h 605821"/>
              <a:gd name="connsiteX49" fmla="*/ 273071 w 606740"/>
              <a:gd name="connsiteY49" fmla="*/ 456731 h 605821"/>
              <a:gd name="connsiteX50" fmla="*/ 216902 w 606740"/>
              <a:gd name="connsiteY50" fmla="*/ 433463 h 605821"/>
              <a:gd name="connsiteX51" fmla="*/ 196384 w 606740"/>
              <a:gd name="connsiteY51" fmla="*/ 454042 h 605821"/>
              <a:gd name="connsiteX52" fmla="*/ 178187 w 606740"/>
              <a:gd name="connsiteY52" fmla="*/ 454042 h 605821"/>
              <a:gd name="connsiteX53" fmla="*/ 153398 w 606740"/>
              <a:gd name="connsiteY53" fmla="*/ 429291 h 605821"/>
              <a:gd name="connsiteX54" fmla="*/ 153398 w 606740"/>
              <a:gd name="connsiteY54" fmla="*/ 411121 h 605821"/>
              <a:gd name="connsiteX55" fmla="*/ 173916 w 606740"/>
              <a:gd name="connsiteY55" fmla="*/ 390634 h 605821"/>
              <a:gd name="connsiteX56" fmla="*/ 150705 w 606740"/>
              <a:gd name="connsiteY56" fmla="*/ 334457 h 605821"/>
              <a:gd name="connsiteX57" fmla="*/ 121553 w 606740"/>
              <a:gd name="connsiteY57" fmla="*/ 334457 h 605821"/>
              <a:gd name="connsiteX58" fmla="*/ 108741 w 606740"/>
              <a:gd name="connsiteY58" fmla="*/ 321664 h 605821"/>
              <a:gd name="connsiteX59" fmla="*/ 108741 w 606740"/>
              <a:gd name="connsiteY59" fmla="*/ 286808 h 605821"/>
              <a:gd name="connsiteX60" fmla="*/ 121553 w 606740"/>
              <a:gd name="connsiteY60" fmla="*/ 273922 h 605821"/>
              <a:gd name="connsiteX61" fmla="*/ 150705 w 606740"/>
              <a:gd name="connsiteY61" fmla="*/ 273922 h 605821"/>
              <a:gd name="connsiteX62" fmla="*/ 173916 w 606740"/>
              <a:gd name="connsiteY62" fmla="*/ 217837 h 605821"/>
              <a:gd name="connsiteX63" fmla="*/ 153398 w 606740"/>
              <a:gd name="connsiteY63" fmla="*/ 197257 h 605821"/>
              <a:gd name="connsiteX64" fmla="*/ 153398 w 606740"/>
              <a:gd name="connsiteY64" fmla="*/ 179087 h 605821"/>
              <a:gd name="connsiteX65" fmla="*/ 178187 w 606740"/>
              <a:gd name="connsiteY65" fmla="*/ 154428 h 605821"/>
              <a:gd name="connsiteX66" fmla="*/ 196384 w 606740"/>
              <a:gd name="connsiteY66" fmla="*/ 154428 h 605821"/>
              <a:gd name="connsiteX67" fmla="*/ 216902 w 606740"/>
              <a:gd name="connsiteY67" fmla="*/ 174915 h 605821"/>
              <a:gd name="connsiteX68" fmla="*/ 273071 w 606740"/>
              <a:gd name="connsiteY68" fmla="*/ 151647 h 605821"/>
              <a:gd name="connsiteX69" fmla="*/ 273071 w 606740"/>
              <a:gd name="connsiteY69" fmla="*/ 122631 h 605821"/>
              <a:gd name="connsiteX70" fmla="*/ 285976 w 606740"/>
              <a:gd name="connsiteY70" fmla="*/ 109746 h 605821"/>
              <a:gd name="connsiteX71" fmla="*/ 477610 w 606740"/>
              <a:gd name="connsiteY71" fmla="*/ 55270 h 605821"/>
              <a:gd name="connsiteX72" fmla="*/ 589009 w 606740"/>
              <a:gd name="connsiteY72" fmla="*/ 200127 h 605821"/>
              <a:gd name="connsiteX73" fmla="*/ 531917 w 606740"/>
              <a:gd name="connsiteY73" fmla="*/ 220887 h 605821"/>
              <a:gd name="connsiteX74" fmla="*/ 495898 w 606740"/>
              <a:gd name="connsiteY74" fmla="*/ 155919 h 605821"/>
              <a:gd name="connsiteX75" fmla="*/ 442798 w 606740"/>
              <a:gd name="connsiteY75" fmla="*/ 104853 h 605821"/>
              <a:gd name="connsiteX76" fmla="*/ 477610 w 606740"/>
              <a:gd name="connsiteY76" fmla="*/ 55270 h 605821"/>
              <a:gd name="connsiteX77" fmla="*/ 287505 w 606740"/>
              <a:gd name="connsiteY77" fmla="*/ 284 h 605821"/>
              <a:gd name="connsiteX78" fmla="*/ 431931 w 606740"/>
              <a:gd name="connsiteY78" fmla="*/ 28455 h 605821"/>
              <a:gd name="connsiteX79" fmla="*/ 406305 w 606740"/>
              <a:gd name="connsiteY79" fmla="*/ 83337 h 605821"/>
              <a:gd name="connsiteX80" fmla="*/ 60444 w 606740"/>
              <a:gd name="connsiteY80" fmla="*/ 282843 h 605821"/>
              <a:gd name="connsiteX81" fmla="*/ 0 w 606740"/>
              <a:gd name="connsiteY81" fmla="*/ 277559 h 605821"/>
              <a:gd name="connsiteX82" fmla="*/ 148093 w 606740"/>
              <a:gd name="connsiteY82" fmla="*/ 43381 h 605821"/>
              <a:gd name="connsiteX83" fmla="*/ 287505 w 606740"/>
              <a:gd name="connsiteY83" fmla="*/ 284 h 605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06740" h="605821">
                <a:moveTo>
                  <a:pt x="59406" y="325182"/>
                </a:moveTo>
                <a:cubicBezTo>
                  <a:pt x="80950" y="452568"/>
                  <a:pt x="154777" y="526182"/>
                  <a:pt x="281908" y="547227"/>
                </a:cubicBezTo>
                <a:cubicBezTo>
                  <a:pt x="280329" y="566233"/>
                  <a:pt x="278565" y="585795"/>
                  <a:pt x="276800" y="605821"/>
                </a:cubicBezTo>
                <a:cubicBezTo>
                  <a:pt x="114103" y="592749"/>
                  <a:pt x="6195" y="453774"/>
                  <a:pt x="1552" y="330189"/>
                </a:cubicBezTo>
                <a:cubicBezTo>
                  <a:pt x="21053" y="328520"/>
                  <a:pt x="40555" y="326851"/>
                  <a:pt x="59406" y="325182"/>
                </a:cubicBezTo>
                <a:close/>
                <a:moveTo>
                  <a:pt x="602385" y="251442"/>
                </a:moveTo>
                <a:cubicBezTo>
                  <a:pt x="635159" y="451925"/>
                  <a:pt x="476953" y="599855"/>
                  <a:pt x="329425" y="605045"/>
                </a:cubicBezTo>
                <a:cubicBezTo>
                  <a:pt x="327846" y="585488"/>
                  <a:pt x="326082" y="566116"/>
                  <a:pt x="324318" y="546096"/>
                </a:cubicBezTo>
                <a:cubicBezTo>
                  <a:pt x="394880" y="538310"/>
                  <a:pt x="452443" y="507816"/>
                  <a:pt x="495522" y="452203"/>
                </a:cubicBezTo>
                <a:cubicBezTo>
                  <a:pt x="538880" y="396220"/>
                  <a:pt x="553457" y="332544"/>
                  <a:pt x="542965" y="261731"/>
                </a:cubicBezTo>
                <a:cubicBezTo>
                  <a:pt x="563298" y="258301"/>
                  <a:pt x="582981" y="254779"/>
                  <a:pt x="602385" y="251442"/>
                </a:cubicBezTo>
                <a:close/>
                <a:moveTo>
                  <a:pt x="303431" y="210142"/>
                </a:moveTo>
                <a:cubicBezTo>
                  <a:pt x="251346" y="210142"/>
                  <a:pt x="209010" y="252415"/>
                  <a:pt x="209010" y="304421"/>
                </a:cubicBezTo>
                <a:cubicBezTo>
                  <a:pt x="209010" y="331768"/>
                  <a:pt x="220708" y="356334"/>
                  <a:pt x="239463" y="373670"/>
                </a:cubicBezTo>
                <a:cubicBezTo>
                  <a:pt x="242248" y="349660"/>
                  <a:pt x="258217" y="329821"/>
                  <a:pt x="280035" y="321293"/>
                </a:cubicBezTo>
                <a:cubicBezTo>
                  <a:pt x="267687" y="313506"/>
                  <a:pt x="259516" y="299786"/>
                  <a:pt x="259516" y="284026"/>
                </a:cubicBezTo>
                <a:cubicBezTo>
                  <a:pt x="259516" y="259831"/>
                  <a:pt x="279199" y="240178"/>
                  <a:pt x="303431" y="240178"/>
                </a:cubicBezTo>
                <a:cubicBezTo>
                  <a:pt x="327663" y="240085"/>
                  <a:pt x="347346" y="259831"/>
                  <a:pt x="347346" y="284026"/>
                </a:cubicBezTo>
                <a:cubicBezTo>
                  <a:pt x="347346" y="299786"/>
                  <a:pt x="339083" y="313506"/>
                  <a:pt x="326827" y="321293"/>
                </a:cubicBezTo>
                <a:cubicBezTo>
                  <a:pt x="348645" y="329821"/>
                  <a:pt x="364614" y="349660"/>
                  <a:pt x="367399" y="373670"/>
                </a:cubicBezTo>
                <a:cubicBezTo>
                  <a:pt x="386154" y="356520"/>
                  <a:pt x="397852" y="331861"/>
                  <a:pt x="397852" y="304421"/>
                </a:cubicBezTo>
                <a:cubicBezTo>
                  <a:pt x="397852" y="252415"/>
                  <a:pt x="355516" y="210142"/>
                  <a:pt x="303431" y="210142"/>
                </a:cubicBezTo>
                <a:close/>
                <a:moveTo>
                  <a:pt x="285976" y="109746"/>
                </a:moveTo>
                <a:lnTo>
                  <a:pt x="320885" y="109746"/>
                </a:lnTo>
                <a:cubicBezTo>
                  <a:pt x="327942" y="109746"/>
                  <a:pt x="333791" y="115493"/>
                  <a:pt x="333791" y="122631"/>
                </a:cubicBezTo>
                <a:lnTo>
                  <a:pt x="333791" y="151647"/>
                </a:lnTo>
                <a:cubicBezTo>
                  <a:pt x="354216" y="155726"/>
                  <a:pt x="373249" y="163791"/>
                  <a:pt x="389960" y="174915"/>
                </a:cubicBezTo>
                <a:lnTo>
                  <a:pt x="410478" y="154428"/>
                </a:lnTo>
                <a:cubicBezTo>
                  <a:pt x="415492" y="149422"/>
                  <a:pt x="423662" y="149422"/>
                  <a:pt x="428675" y="154428"/>
                </a:cubicBezTo>
                <a:lnTo>
                  <a:pt x="453464" y="179087"/>
                </a:lnTo>
                <a:cubicBezTo>
                  <a:pt x="458385" y="184093"/>
                  <a:pt x="458385" y="192251"/>
                  <a:pt x="453464" y="197257"/>
                </a:cubicBezTo>
                <a:lnTo>
                  <a:pt x="432946" y="217837"/>
                </a:lnTo>
                <a:cubicBezTo>
                  <a:pt x="444087" y="234523"/>
                  <a:pt x="452072" y="253527"/>
                  <a:pt x="456157" y="273922"/>
                </a:cubicBezTo>
                <a:lnTo>
                  <a:pt x="485309" y="273922"/>
                </a:lnTo>
                <a:cubicBezTo>
                  <a:pt x="492365" y="273922"/>
                  <a:pt x="498121" y="279577"/>
                  <a:pt x="498121" y="286808"/>
                </a:cubicBezTo>
                <a:lnTo>
                  <a:pt x="498121" y="321664"/>
                </a:lnTo>
                <a:cubicBezTo>
                  <a:pt x="498121" y="328709"/>
                  <a:pt x="492458" y="334457"/>
                  <a:pt x="485309" y="334457"/>
                </a:cubicBezTo>
                <a:lnTo>
                  <a:pt x="456157" y="334457"/>
                </a:lnTo>
                <a:cubicBezTo>
                  <a:pt x="452072" y="354851"/>
                  <a:pt x="444087" y="373948"/>
                  <a:pt x="432946" y="390634"/>
                </a:cubicBezTo>
                <a:lnTo>
                  <a:pt x="453464" y="411121"/>
                </a:lnTo>
                <a:cubicBezTo>
                  <a:pt x="458385" y="416035"/>
                  <a:pt x="458385" y="424192"/>
                  <a:pt x="453464" y="429291"/>
                </a:cubicBezTo>
                <a:lnTo>
                  <a:pt x="428675" y="454042"/>
                </a:lnTo>
                <a:cubicBezTo>
                  <a:pt x="423755" y="458956"/>
                  <a:pt x="415585" y="458956"/>
                  <a:pt x="410478" y="454042"/>
                </a:cubicBezTo>
                <a:lnTo>
                  <a:pt x="389960" y="433463"/>
                </a:lnTo>
                <a:cubicBezTo>
                  <a:pt x="373249" y="444587"/>
                  <a:pt x="354216" y="452652"/>
                  <a:pt x="333791" y="456731"/>
                </a:cubicBezTo>
                <a:lnTo>
                  <a:pt x="333791" y="485932"/>
                </a:lnTo>
                <a:cubicBezTo>
                  <a:pt x="333791" y="492977"/>
                  <a:pt x="327942" y="498632"/>
                  <a:pt x="320885" y="498632"/>
                </a:cubicBezTo>
                <a:lnTo>
                  <a:pt x="285976" y="498632"/>
                </a:lnTo>
                <a:cubicBezTo>
                  <a:pt x="278920" y="498632"/>
                  <a:pt x="273071" y="492977"/>
                  <a:pt x="273071" y="485747"/>
                </a:cubicBezTo>
                <a:lnTo>
                  <a:pt x="273071" y="456731"/>
                </a:lnTo>
                <a:cubicBezTo>
                  <a:pt x="252646" y="452652"/>
                  <a:pt x="233613" y="444587"/>
                  <a:pt x="216902" y="433463"/>
                </a:cubicBezTo>
                <a:lnTo>
                  <a:pt x="196384" y="454042"/>
                </a:lnTo>
                <a:cubicBezTo>
                  <a:pt x="191370" y="458956"/>
                  <a:pt x="183200" y="458956"/>
                  <a:pt x="178187" y="454042"/>
                </a:cubicBezTo>
                <a:lnTo>
                  <a:pt x="153398" y="429291"/>
                </a:lnTo>
                <a:cubicBezTo>
                  <a:pt x="148477" y="424378"/>
                  <a:pt x="148477" y="416220"/>
                  <a:pt x="153398" y="411121"/>
                </a:cubicBezTo>
                <a:lnTo>
                  <a:pt x="173916" y="390634"/>
                </a:lnTo>
                <a:cubicBezTo>
                  <a:pt x="162775" y="373948"/>
                  <a:pt x="154790" y="354851"/>
                  <a:pt x="150705" y="334457"/>
                </a:cubicBezTo>
                <a:lnTo>
                  <a:pt x="121553" y="334457"/>
                </a:lnTo>
                <a:cubicBezTo>
                  <a:pt x="114497" y="334457"/>
                  <a:pt x="108741" y="328802"/>
                  <a:pt x="108741" y="321664"/>
                </a:cubicBezTo>
                <a:lnTo>
                  <a:pt x="108741" y="286808"/>
                </a:lnTo>
                <a:cubicBezTo>
                  <a:pt x="108741" y="279762"/>
                  <a:pt x="114404" y="273922"/>
                  <a:pt x="121553" y="273922"/>
                </a:cubicBezTo>
                <a:lnTo>
                  <a:pt x="150705" y="273922"/>
                </a:lnTo>
                <a:cubicBezTo>
                  <a:pt x="154790" y="253527"/>
                  <a:pt x="162775" y="234523"/>
                  <a:pt x="173916" y="217837"/>
                </a:cubicBezTo>
                <a:lnTo>
                  <a:pt x="153398" y="197257"/>
                </a:lnTo>
                <a:cubicBezTo>
                  <a:pt x="148292" y="192343"/>
                  <a:pt x="148477" y="184186"/>
                  <a:pt x="153398" y="179087"/>
                </a:cubicBezTo>
                <a:lnTo>
                  <a:pt x="178187" y="154428"/>
                </a:lnTo>
                <a:cubicBezTo>
                  <a:pt x="183107" y="149422"/>
                  <a:pt x="191277" y="149422"/>
                  <a:pt x="196384" y="154428"/>
                </a:cubicBezTo>
                <a:lnTo>
                  <a:pt x="216902" y="174915"/>
                </a:lnTo>
                <a:cubicBezTo>
                  <a:pt x="233613" y="163698"/>
                  <a:pt x="252646" y="155726"/>
                  <a:pt x="273071" y="151647"/>
                </a:cubicBezTo>
                <a:lnTo>
                  <a:pt x="273071" y="122631"/>
                </a:lnTo>
                <a:cubicBezTo>
                  <a:pt x="273071" y="115586"/>
                  <a:pt x="278828" y="109746"/>
                  <a:pt x="285976" y="109746"/>
                </a:cubicBezTo>
                <a:close/>
                <a:moveTo>
                  <a:pt x="477610" y="55270"/>
                </a:moveTo>
                <a:cubicBezTo>
                  <a:pt x="529689" y="92619"/>
                  <a:pt x="566451" y="140349"/>
                  <a:pt x="589009" y="200127"/>
                </a:cubicBezTo>
                <a:cubicBezTo>
                  <a:pt x="569422" y="207263"/>
                  <a:pt x="550855" y="213936"/>
                  <a:pt x="531917" y="220887"/>
                </a:cubicBezTo>
                <a:cubicBezTo>
                  <a:pt x="522820" y="197068"/>
                  <a:pt x="511123" y="175567"/>
                  <a:pt x="495898" y="155919"/>
                </a:cubicBezTo>
                <a:cubicBezTo>
                  <a:pt x="480860" y="136364"/>
                  <a:pt x="462850" y="119682"/>
                  <a:pt x="442798" y="104853"/>
                </a:cubicBezTo>
                <a:cubicBezTo>
                  <a:pt x="454588" y="88078"/>
                  <a:pt x="466006" y="71859"/>
                  <a:pt x="477610" y="55270"/>
                </a:cubicBezTo>
                <a:close/>
                <a:moveTo>
                  <a:pt x="287505" y="284"/>
                </a:moveTo>
                <a:cubicBezTo>
                  <a:pt x="334882" y="-1837"/>
                  <a:pt x="383093" y="7920"/>
                  <a:pt x="431931" y="28455"/>
                </a:cubicBezTo>
                <a:cubicBezTo>
                  <a:pt x="423018" y="47460"/>
                  <a:pt x="414754" y="65445"/>
                  <a:pt x="406305" y="83337"/>
                </a:cubicBezTo>
                <a:cubicBezTo>
                  <a:pt x="242241" y="9635"/>
                  <a:pt x="71215" y="128208"/>
                  <a:pt x="60444" y="282843"/>
                </a:cubicBezTo>
                <a:cubicBezTo>
                  <a:pt x="40760" y="281082"/>
                  <a:pt x="20891" y="279413"/>
                  <a:pt x="0" y="277559"/>
                </a:cubicBezTo>
                <a:cubicBezTo>
                  <a:pt x="12256" y="175210"/>
                  <a:pt x="60073" y="95667"/>
                  <a:pt x="148093" y="43381"/>
                </a:cubicBezTo>
                <a:cubicBezTo>
                  <a:pt x="193589" y="16403"/>
                  <a:pt x="240129" y="2404"/>
                  <a:pt x="287505" y="28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/>
          <a:p>
            <a:endParaRPr lang="zh-CN" altLang="en-US" dirty="0"/>
          </a:p>
        </p:txBody>
      </p:sp>
      <p:cxnSp>
        <p:nvCxnSpPr>
          <p:cNvPr id="16" name="直接连接符 49">
            <a:extLst>
              <a:ext uri="{FF2B5EF4-FFF2-40B4-BE49-F238E27FC236}">
                <a16:creationId xmlns:a16="http://schemas.microsoft.com/office/drawing/2014/main" id="{A35145ED-9D6B-4962-BD7E-1512A06FAB04}"/>
              </a:ext>
            </a:extLst>
          </p:cNvPr>
          <p:cNvCxnSpPr/>
          <p:nvPr/>
        </p:nvCxnSpPr>
        <p:spPr>
          <a:xfrm>
            <a:off x="4801581" y="5048939"/>
            <a:ext cx="3024136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51">
            <a:extLst>
              <a:ext uri="{FF2B5EF4-FFF2-40B4-BE49-F238E27FC236}">
                <a16:creationId xmlns:a16="http://schemas.microsoft.com/office/drawing/2014/main" id="{5CC70BB8-05F6-4105-A9B3-C6E76599D68D}"/>
              </a:ext>
            </a:extLst>
          </p:cNvPr>
          <p:cNvCxnSpPr/>
          <p:nvPr/>
        </p:nvCxnSpPr>
        <p:spPr>
          <a:xfrm>
            <a:off x="1065549" y="1943100"/>
            <a:ext cx="6760168" cy="0"/>
          </a:xfrm>
          <a:prstGeom prst="line">
            <a:avLst/>
          </a:prstGeom>
          <a:ln w="190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66BDDD9-73D1-4318-9259-5C6F8D76BE72}"/>
              </a:ext>
            </a:extLst>
          </p:cNvPr>
          <p:cNvSpPr txBox="1"/>
          <p:nvPr/>
        </p:nvSpPr>
        <p:spPr>
          <a:xfrm>
            <a:off x="1619202" y="3259808"/>
            <a:ext cx="2470484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827E805-FCF5-43A9-9529-46F4580CDC58}"/>
              </a:ext>
            </a:extLst>
          </p:cNvPr>
          <p:cNvSpPr txBox="1"/>
          <p:nvPr/>
        </p:nvSpPr>
        <p:spPr>
          <a:xfrm>
            <a:off x="1609221" y="5214389"/>
            <a:ext cx="2470484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1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C065CF4E-DA12-48F9-8CA4-F40AFFE70B22}"/>
              </a:ext>
            </a:extLst>
          </p:cNvPr>
          <p:cNvSpPr txBox="1"/>
          <p:nvPr/>
        </p:nvSpPr>
        <p:spPr>
          <a:xfrm>
            <a:off x="5355233" y="3363734"/>
            <a:ext cx="2470484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sp>
        <p:nvSpPr>
          <p:cNvPr id="2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EC5DFFC0-4DBF-41B7-823D-44B66EA4BD55}"/>
              </a:ext>
            </a:extLst>
          </p:cNvPr>
          <p:cNvSpPr txBox="1"/>
          <p:nvPr/>
        </p:nvSpPr>
        <p:spPr>
          <a:xfrm>
            <a:off x="5355233" y="5214977"/>
            <a:ext cx="2470484" cy="734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solidFill>
                  <a:schemeClr val="bg1">
                    <a:lumMod val="6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FBB89E65-C959-4536-953D-A38DC259241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351401" y="12404"/>
            <a:ext cx="2162298" cy="1266653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552D2D8A-09E0-48DC-BE28-5CB355F7D214}"/>
              </a:ext>
            </a:extLst>
          </p:cNvPr>
          <p:cNvSpPr/>
          <p:nvPr/>
        </p:nvSpPr>
        <p:spPr>
          <a:xfrm>
            <a:off x="4864940" y="1148305"/>
            <a:ext cx="2897418" cy="513951"/>
          </a:xfrm>
          <a:prstGeom prst="roundRect">
            <a:avLst>
              <a:gd name="adj" fmla="val 50000"/>
            </a:avLst>
          </a:prstGeom>
          <a:solidFill>
            <a:srgbClr val="A6B4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5" name="iṩļïḓè">
            <a:extLst>
              <a:ext uri="{FF2B5EF4-FFF2-40B4-BE49-F238E27FC236}">
                <a16:creationId xmlns:a16="http://schemas.microsoft.com/office/drawing/2014/main" id="{6616E223-9FCE-466D-97E9-084119620B30}"/>
              </a:ext>
            </a:extLst>
          </p:cNvPr>
          <p:cNvSpPr txBox="1"/>
          <p:nvPr/>
        </p:nvSpPr>
        <p:spPr bwMode="auto">
          <a:xfrm>
            <a:off x="5082303" y="1194421"/>
            <a:ext cx="2475194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28" name="Google Shape;227;p35">
            <a:extLst>
              <a:ext uri="{FF2B5EF4-FFF2-40B4-BE49-F238E27FC236}">
                <a16:creationId xmlns:a16="http://schemas.microsoft.com/office/drawing/2014/main" id="{DAF15164-731F-4D0C-A82F-9A64625E0C32}"/>
              </a:ext>
            </a:extLst>
          </p:cNvPr>
          <p:cNvSpPr/>
          <p:nvPr/>
        </p:nvSpPr>
        <p:spPr>
          <a:xfrm rot="5400000">
            <a:off x="8653540" y="1944427"/>
            <a:ext cx="2195600" cy="40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00AA0CEA-2174-4CB4-9336-2F293F78DF9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25805" y="842448"/>
            <a:ext cx="4332992" cy="4332992"/>
          </a:xfrm>
          <a:prstGeom prst="rect">
            <a:avLst/>
          </a:prstGeom>
        </p:spPr>
      </p:pic>
      <p:sp>
        <p:nvSpPr>
          <p:cNvPr id="30" name="iṩļïḓè">
            <a:extLst>
              <a:ext uri="{FF2B5EF4-FFF2-40B4-BE49-F238E27FC236}">
                <a16:creationId xmlns:a16="http://schemas.microsoft.com/office/drawing/2014/main" id="{66D2C923-7BEE-4008-8AE4-2CB25A9C6537}"/>
              </a:ext>
            </a:extLst>
          </p:cNvPr>
          <p:cNvSpPr txBox="1"/>
          <p:nvPr/>
        </p:nvSpPr>
        <p:spPr bwMode="auto">
          <a:xfrm>
            <a:off x="1522344" y="2723556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35" name="iṩļïḓè">
            <a:extLst>
              <a:ext uri="{FF2B5EF4-FFF2-40B4-BE49-F238E27FC236}">
                <a16:creationId xmlns:a16="http://schemas.microsoft.com/office/drawing/2014/main" id="{1DAECB0B-1F04-400C-BBE2-94D469CD98FE}"/>
              </a:ext>
            </a:extLst>
          </p:cNvPr>
          <p:cNvSpPr txBox="1"/>
          <p:nvPr/>
        </p:nvSpPr>
        <p:spPr bwMode="auto">
          <a:xfrm>
            <a:off x="5216105" y="2723556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36" name="iṩļïḓè">
            <a:extLst>
              <a:ext uri="{FF2B5EF4-FFF2-40B4-BE49-F238E27FC236}">
                <a16:creationId xmlns:a16="http://schemas.microsoft.com/office/drawing/2014/main" id="{A46F7EEA-9ED8-48F7-949E-8A4746ADD7F6}"/>
              </a:ext>
            </a:extLst>
          </p:cNvPr>
          <p:cNvSpPr txBox="1"/>
          <p:nvPr/>
        </p:nvSpPr>
        <p:spPr bwMode="auto">
          <a:xfrm>
            <a:off x="1522344" y="4487670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</a:t>
            </a:r>
            <a:endParaRPr lang="zh-CN" altLang="en-US" sz="1400" b="1" dirty="0"/>
          </a:p>
        </p:txBody>
      </p:sp>
      <p:sp>
        <p:nvSpPr>
          <p:cNvPr id="37" name="iṩļïḓè">
            <a:extLst>
              <a:ext uri="{FF2B5EF4-FFF2-40B4-BE49-F238E27FC236}">
                <a16:creationId xmlns:a16="http://schemas.microsoft.com/office/drawing/2014/main" id="{696223C0-B1A8-4552-8226-C63A34A67116}"/>
              </a:ext>
            </a:extLst>
          </p:cNvPr>
          <p:cNvSpPr txBox="1"/>
          <p:nvPr/>
        </p:nvSpPr>
        <p:spPr bwMode="auto">
          <a:xfrm>
            <a:off x="5233488" y="4484358"/>
            <a:ext cx="2077069" cy="4217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/>
            <a:r>
              <a:rPr lang="en-US" altLang="zh-CN" sz="1400" b="1" dirty="0"/>
              <a:t>MOTI.COMs</a:t>
            </a:r>
            <a:endParaRPr lang="zh-CN" altLang="en-US" sz="1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624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9" grpId="0" animBg="1"/>
      <p:bldP spid="2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26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212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381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94701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40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23481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454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31339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456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07279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63043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62963;"/>
</p:tagLst>
</file>

<file path=ppt/theme/theme1.xml><?xml version="1.0" encoding="utf-8"?>
<a:theme xmlns:a="http://schemas.openxmlformats.org/drawingml/2006/main" name="Music as Therapy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E9C9B"/>
      </a:accent1>
      <a:accent2>
        <a:srgbClr val="E5CBC1"/>
      </a:accent2>
      <a:accent3>
        <a:srgbClr val="494848"/>
      </a:accent3>
      <a:accent4>
        <a:srgbClr val="BA494B"/>
      </a:accent4>
      <a:accent5>
        <a:srgbClr val="E3E4E0"/>
      </a:accent5>
      <a:accent6>
        <a:srgbClr val="A6B4B3"/>
      </a:accent6>
      <a:hlink>
        <a:srgbClr val="1A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1353</Words>
  <Application>Microsoft Office PowerPoint</Application>
  <PresentationFormat>宽屏</PresentationFormat>
  <Paragraphs>157</Paragraphs>
  <Slides>25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Roboto</vt:lpstr>
      <vt:lpstr>汉呈毛体书法字体</vt:lpstr>
      <vt:lpstr>仓耳玄三M W05</vt:lpstr>
      <vt:lpstr>Fira Sans Extra Condensed Medium</vt:lpstr>
      <vt:lpstr>Arial</vt:lpstr>
      <vt:lpstr>Montserrat</vt:lpstr>
      <vt:lpstr>Roboto Medium</vt:lpstr>
      <vt:lpstr>Oswald Regular</vt:lpstr>
      <vt:lpstr>Calibri</vt:lpstr>
      <vt:lpstr>思源黑体 CN Heavy</vt:lpstr>
      <vt:lpstr>等线</vt:lpstr>
      <vt:lpstr>Oswald</vt:lpstr>
      <vt:lpstr>Music as Therapy Thesis by Slidesgo</vt:lpstr>
      <vt:lpstr>PowerPoint 演示文稿</vt:lpstr>
      <vt:lpstr>01</vt:lpstr>
      <vt:lpstr>01</vt:lpstr>
      <vt:lpstr>PowerPoint 演示文稿</vt:lpstr>
      <vt:lpstr>PowerPoint 演示文稿</vt:lpstr>
      <vt:lpstr>01</vt:lpstr>
      <vt:lpstr>PowerPoint 演示文稿</vt:lpstr>
      <vt:lpstr>02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03</vt:lpstr>
      <vt:lpstr>PowerPoint 演示文稿</vt:lpstr>
      <vt:lpstr>“</vt:lpstr>
      <vt:lpstr>PowerPoint 演示文稿</vt:lpstr>
      <vt:lpstr>PowerPoint 演示文稿</vt:lpstr>
      <vt:lpstr>PowerPoint 演示文稿</vt:lpstr>
      <vt:lpstr>04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Administrator</cp:lastModifiedBy>
  <cp:revision>267</cp:revision>
  <dcterms:created xsi:type="dcterms:W3CDTF">2019-03-29T12:25:33Z</dcterms:created>
  <dcterms:modified xsi:type="dcterms:W3CDTF">2021-01-12T07:55:06Z</dcterms:modified>
</cp:coreProperties>
</file>

<file path=docProps/thumbnail.jpeg>
</file>